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83" r:id="rId15"/>
    <p:sldId id="269" r:id="rId16"/>
    <p:sldId id="270" r:id="rId17"/>
    <p:sldId id="287" r:id="rId18"/>
    <p:sldId id="271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75E"/>
    <a:srgbClr val="243D99"/>
    <a:srgbClr val="9BDCF3"/>
    <a:srgbClr val="F9BDBD"/>
    <a:srgbClr val="EE2128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7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429000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СТАРТОВОГО проекта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48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30006" y="3267699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30007" y="1720277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1271464" y="5235469"/>
            <a:ext cx="15560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! Не допускается приобретение оборудования, комплектующих, оргтехники, мебели,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инвентаря, сырья и расходных материалов - бывших в использовании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оплату налогов, а также на текущие затраты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предприятия, на периодические платежи по договорам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до подачи заявки (в том числе на аренду)!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1947586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1204" y="2884575"/>
            <a:ext cx="9720000" cy="3856793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1074874" y="2894422"/>
            <a:ext cx="9720000" cy="2046745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</a:rPr>
              <a:t>Дополнительно соискатель для начисления баллов - копии правоустанавливающих документов на недвижимое имущество (при использовании недвижимого имущества), на территории которого соискатель реализует или планирует реализовать проект</a:t>
            </a: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3AA64143-BFC4-FD73-7A77-34C692D90537}"/>
              </a:ext>
            </a:extLst>
          </p:cNvPr>
          <p:cNvSpPr/>
          <p:nvPr/>
        </p:nvSpPr>
        <p:spPr bwMode="auto">
          <a:xfrm>
            <a:off x="1074874" y="1515306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2475" y="1189934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431410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2475" y="2948857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71688" y="5820262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 – МОНИТОРИНГ 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ЕЖЕМЕСЯЧНЫЙ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18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96688" y="1412776"/>
            <a:ext cx="11449272" cy="465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33 786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 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ИТОГО ПРОЕКТ – не менее 1 000 000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0983" y="1389852"/>
            <a:ext cx="1079182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–                    </a:t>
            </a:r>
            <a:r>
              <a:rPr lang="ru-RU" sz="2400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 или учредитель/соучредитель юридического лица (более 50% в уставном капитале)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место нахождения ООО или место жительства ИП -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соответствии с единым реестром субъектов МСП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- Ленинградская область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организовал предпринимательскую деятельность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 ранее чем за 2 года до даты подачи заявки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 или учредитель (учредители) ООО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ранее не осуществляли предпринимательскую деятельность в качестве ИП или учредителя коммерческой организации в течение 5 лет до даты                                                                                       подачи заявки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802373"/>
            <a:ext cx="10791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 или у тренера Корпорации МСП </a:t>
            </a:r>
            <a:r>
              <a:rPr lang="ru-RU" sz="2400" i="1" kern="100" spc="-70" dirty="0"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</a:t>
            </a:r>
            <a:endParaRPr lang="ru-RU" sz="1800" b="0" i="1" u="none" strike="noStrike" baseline="0" dirty="0">
              <a:latin typeface="Times New Roman" panose="02020603050405020304" pitchFamily="18" charset="0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отсутствует задолженность по налогам!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14 апреля – 16 мая 2025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3803" y="1956457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3" y="3070481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01063" y="5251517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04925" y="4161485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1288</Words>
  <Application>Microsoft Office PowerPoint</Application>
  <PresentationFormat>Широкоэкранный</PresentationFormat>
  <Paragraphs>152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14 апреля – 16 мая 2025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490</cp:revision>
  <dcterms:created xsi:type="dcterms:W3CDTF">2022-07-23T06:53:00Z</dcterms:created>
  <dcterms:modified xsi:type="dcterms:W3CDTF">2025-03-18T07:29:58Z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