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3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4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5.xml" ContentType="application/vnd.openxmlformats-officedocument.theme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6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7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2" r:id="rId2"/>
    <p:sldMasterId id="2147483714" r:id="rId3"/>
    <p:sldMasterId id="2147483725" r:id="rId4"/>
    <p:sldMasterId id="2147483758" r:id="rId5"/>
    <p:sldMasterId id="2147483771" r:id="rId6"/>
    <p:sldMasterId id="2147483836" r:id="rId7"/>
    <p:sldMasterId id="2147483848" r:id="rId8"/>
  </p:sldMasterIdLst>
  <p:notesMasterIdLst>
    <p:notesMasterId r:id="rId23"/>
  </p:notesMasterIdLst>
  <p:handoutMasterIdLst>
    <p:handoutMasterId r:id="rId24"/>
  </p:handoutMasterIdLst>
  <p:sldIdLst>
    <p:sldId id="285" r:id="rId9"/>
    <p:sldId id="482" r:id="rId10"/>
    <p:sldId id="483" r:id="rId11"/>
    <p:sldId id="463" r:id="rId12"/>
    <p:sldId id="485" r:id="rId13"/>
    <p:sldId id="486" r:id="rId14"/>
    <p:sldId id="487" r:id="rId15"/>
    <p:sldId id="488" r:id="rId16"/>
    <p:sldId id="489" r:id="rId17"/>
    <p:sldId id="473" r:id="rId18"/>
    <p:sldId id="472" r:id="rId19"/>
    <p:sldId id="477" r:id="rId20"/>
    <p:sldId id="490" r:id="rId21"/>
    <p:sldId id="479" r:id="rId22"/>
  </p:sldIdLst>
  <p:sldSz cx="13681075" cy="7705725"/>
  <p:notesSz cx="6858000" cy="994727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3667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07347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6101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14686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68347" algn="l" defTabSz="907347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22027" algn="l" defTabSz="907347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175708" algn="l" defTabSz="907347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29366" algn="l" defTabSz="907347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427">
          <p15:clr>
            <a:srgbClr val="A4A3A4"/>
          </p15:clr>
        </p15:guide>
        <p15:guide id="2" pos="430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F1EA"/>
    <a:srgbClr val="E04E39"/>
    <a:srgbClr val="D8EFF4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4629" autoAdjust="0"/>
  </p:normalViewPr>
  <p:slideViewPr>
    <p:cSldViewPr>
      <p:cViewPr>
        <p:scale>
          <a:sx n="80" d="100"/>
          <a:sy n="80" d="100"/>
        </p:scale>
        <p:origin x="-1338" y="-534"/>
      </p:cViewPr>
      <p:guideLst>
        <p:guide orient="horz" pos="2427"/>
        <p:guide pos="431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handoutMaster" Target="handoutMasters/handout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97364"/>
          </a:xfrm>
          <a:prstGeom prst="rect">
            <a:avLst/>
          </a:prstGeom>
        </p:spPr>
        <p:txBody>
          <a:bodyPr vert="horz" lIns="91868" tIns="45933" rIns="91868" bIns="45933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6" y="0"/>
            <a:ext cx="2971800" cy="497364"/>
          </a:xfrm>
          <a:prstGeom prst="rect">
            <a:avLst/>
          </a:prstGeom>
        </p:spPr>
        <p:txBody>
          <a:bodyPr vert="horz" lIns="91868" tIns="45933" rIns="91868" bIns="45933" rtlCol="0"/>
          <a:lstStyle>
            <a:lvl1pPr algn="r">
              <a:defRPr sz="1200"/>
            </a:lvl1pPr>
          </a:lstStyle>
          <a:p>
            <a:fld id="{BFCC50D2-EA55-4977-9C38-00CD2499435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448185"/>
            <a:ext cx="2971800" cy="497364"/>
          </a:xfrm>
          <a:prstGeom prst="rect">
            <a:avLst/>
          </a:prstGeom>
        </p:spPr>
        <p:txBody>
          <a:bodyPr vert="horz" lIns="91868" tIns="45933" rIns="91868" bIns="45933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6" y="9448185"/>
            <a:ext cx="2971800" cy="497364"/>
          </a:xfrm>
          <a:prstGeom prst="rect">
            <a:avLst/>
          </a:prstGeom>
        </p:spPr>
        <p:txBody>
          <a:bodyPr vert="horz" lIns="91868" tIns="45933" rIns="91868" bIns="45933" rtlCol="0" anchor="b"/>
          <a:lstStyle>
            <a:lvl1pPr algn="r">
              <a:defRPr sz="1200"/>
            </a:lvl1pPr>
          </a:lstStyle>
          <a:p>
            <a:fld id="{AE438C31-BC2C-49ED-AC6C-A7FB1FD854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60216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2547" cy="497842"/>
          </a:xfrm>
          <a:prstGeom prst="rect">
            <a:avLst/>
          </a:prstGeom>
        </p:spPr>
        <p:txBody>
          <a:bodyPr vert="horz" lIns="91868" tIns="45933" rIns="91868" bIns="45933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3853" y="0"/>
            <a:ext cx="2972547" cy="497842"/>
          </a:xfrm>
          <a:prstGeom prst="rect">
            <a:avLst/>
          </a:prstGeom>
        </p:spPr>
        <p:txBody>
          <a:bodyPr vert="horz" lIns="91868" tIns="45933" rIns="91868" bIns="45933" rtlCol="0"/>
          <a:lstStyle>
            <a:lvl1pPr algn="r">
              <a:defRPr sz="1200"/>
            </a:lvl1pPr>
          </a:lstStyle>
          <a:p>
            <a:fld id="{524164C1-F11D-4271-999A-C00DB3324A94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7475" y="746125"/>
            <a:ext cx="6623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868" tIns="45933" rIns="91868" bIns="45933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481" y="4725515"/>
            <a:ext cx="5487041" cy="4475797"/>
          </a:xfrm>
          <a:prstGeom prst="rect">
            <a:avLst/>
          </a:prstGeom>
        </p:spPr>
        <p:txBody>
          <a:bodyPr vert="horz" lIns="91868" tIns="45933" rIns="91868" bIns="45933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7843"/>
            <a:ext cx="2972547" cy="497842"/>
          </a:xfrm>
          <a:prstGeom prst="rect">
            <a:avLst/>
          </a:prstGeom>
        </p:spPr>
        <p:txBody>
          <a:bodyPr vert="horz" lIns="91868" tIns="45933" rIns="91868" bIns="45933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3853" y="9447843"/>
            <a:ext cx="2972547" cy="497842"/>
          </a:xfrm>
          <a:prstGeom prst="rect">
            <a:avLst/>
          </a:prstGeom>
        </p:spPr>
        <p:txBody>
          <a:bodyPr vert="horz" lIns="91868" tIns="45933" rIns="91868" bIns="45933" rtlCol="0" anchor="b"/>
          <a:lstStyle>
            <a:lvl1pPr algn="r">
              <a:defRPr sz="1200"/>
            </a:lvl1pPr>
          </a:lstStyle>
          <a:p>
            <a:fld id="{2B4C7D6A-3C1D-48E8-9990-EACFE27C22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9818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0734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3667" algn="l" defTabSz="90734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7347" algn="l" defTabSz="90734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1013" algn="l" defTabSz="90734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4686" algn="l" defTabSz="90734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68347" algn="l" defTabSz="90734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2027" algn="l" defTabSz="90734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75708" algn="l" defTabSz="90734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29366" algn="l" defTabSz="90734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7475" y="746125"/>
            <a:ext cx="6623050" cy="37306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7475" y="746125"/>
            <a:ext cx="6623050" cy="3730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2FB82C-153F-4E5B-9C4D-5017BDDBB9A0}" type="slidenum">
              <a:rPr lang="ru-RU" smtClean="0">
                <a:solidFill>
                  <a:prstClr val="black"/>
                </a:solidFill>
              </a:rPr>
              <a:pPr/>
              <a:t>3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5752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28588" y="750888"/>
            <a:ext cx="6662737" cy="37528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4C7D6A-3C1D-48E8-9990-EACFE27C2289}" type="slidenum">
              <a:rPr lang="ru-RU" smtClean="0">
                <a:solidFill>
                  <a:prstClr val="black"/>
                </a:solidFill>
              </a:rPr>
              <a:pPr/>
              <a:t>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78396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449263" y="1243013"/>
            <a:ext cx="5959475" cy="335597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20417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7475" y="746125"/>
            <a:ext cx="6623050" cy="37306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0723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8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8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0601" y="410290"/>
            <a:ext cx="11799929" cy="1489417"/>
          </a:xfrm>
          <a:prstGeom prst="rect">
            <a:avLst/>
          </a:prstGeom>
        </p:spPr>
        <p:txBody>
          <a:bodyPr lIns="101851" tIns="50932" rIns="101851" bIns="50932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0601" y="2051307"/>
            <a:ext cx="11799929" cy="4889212"/>
          </a:xfrm>
          <a:prstGeom prst="rect">
            <a:avLst/>
          </a:prstGeom>
        </p:spPr>
        <p:txBody>
          <a:bodyPr lIns="101851" tIns="50932" rIns="101851" bIns="50932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939834" y="7142190"/>
            <a:ext cx="3079749" cy="409576"/>
          </a:xfrm>
          <a:prstGeom prst="rect">
            <a:avLst/>
          </a:prstGeom>
        </p:spPr>
        <p:txBody>
          <a:bodyPr lIns="101851" tIns="50932" rIns="101851" bIns="50932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CFFF7438-DCE0-4AF7-B3BD-107ACA530C80}" type="datetimeFigureOut">
              <a:rPr lang="ru-RU"/>
              <a:pPr>
                <a:defRPr/>
              </a:pPr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32317" y="7142190"/>
            <a:ext cx="4616452" cy="409576"/>
          </a:xfrm>
          <a:prstGeom prst="rect">
            <a:avLst/>
          </a:prstGeom>
        </p:spPr>
        <p:txBody>
          <a:bodyPr lIns="101851" tIns="50932" rIns="101851" bIns="50932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9661558" y="7142190"/>
            <a:ext cx="3079749" cy="409576"/>
          </a:xfrm>
          <a:prstGeom prst="rect">
            <a:avLst/>
          </a:prstGeom>
        </p:spPr>
        <p:txBody>
          <a:bodyPr lIns="101851" tIns="50932" rIns="101851" bIns="50932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EDB0ADED-770D-4005-9FF6-4ADA30DB4F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одну колонку с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759886" y="1678655"/>
            <a:ext cx="9554415" cy="821360"/>
          </a:xfrm>
        </p:spPr>
        <p:txBody>
          <a:bodyPr/>
          <a:lstStyle>
            <a:lvl1pPr>
              <a:defRPr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6" y="466021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43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687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3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374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17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061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904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748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8" y="2823428"/>
            <a:ext cx="9554438" cy="3976816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2200"/>
            </a:lvl4pPr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517378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одну колонку без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6" y="466021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43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687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3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374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17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061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904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748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8" y="1661577"/>
            <a:ext cx="9554438" cy="5138660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5004592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две колонки с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759886" y="1678655"/>
            <a:ext cx="9554415" cy="82136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6" y="466021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43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687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3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374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17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061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904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748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81" y="2823461"/>
            <a:ext cx="4435507" cy="3976813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7891896" y="2823461"/>
            <a:ext cx="4422399" cy="3976813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886589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две колонки без заголов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6" y="466021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43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687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3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374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17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061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904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748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81" y="1602431"/>
            <a:ext cx="4435507" cy="5197841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7891896" y="1602431"/>
            <a:ext cx="4422399" cy="5197841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142138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диаграммой сле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6" y="466021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43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687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3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374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17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061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904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748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7891896" y="1602431"/>
            <a:ext cx="4422399" cy="5197841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иаграмма 4"/>
          <p:cNvSpPr>
            <a:spLocks noGrp="1"/>
          </p:cNvSpPr>
          <p:nvPr>
            <p:ph type="chart" sz="quarter" idx="15"/>
          </p:nvPr>
        </p:nvSpPr>
        <p:spPr>
          <a:xfrm>
            <a:off x="2759910" y="1602400"/>
            <a:ext cx="4433817" cy="5197843"/>
          </a:xfrm>
        </p:spPr>
        <p:txBody>
          <a:bodyPr/>
          <a:lstStyle/>
          <a:p>
            <a:r>
              <a:rPr lang="ru-RU"/>
              <a:t>Вставка диаграммы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2770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диаграммой спра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6" y="466021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43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687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3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374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17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061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904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748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2759883" y="1602431"/>
            <a:ext cx="4422399" cy="5197841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иаграмма 4"/>
          <p:cNvSpPr>
            <a:spLocks noGrp="1"/>
          </p:cNvSpPr>
          <p:nvPr>
            <p:ph type="chart" sz="quarter" idx="15"/>
          </p:nvPr>
        </p:nvSpPr>
        <p:spPr>
          <a:xfrm>
            <a:off x="7890011" y="1602400"/>
            <a:ext cx="4433817" cy="5197843"/>
          </a:xfrm>
        </p:spPr>
        <p:txBody>
          <a:bodyPr/>
          <a:lstStyle/>
          <a:p>
            <a:r>
              <a:rPr lang="ru-RU"/>
              <a:t>Вставка диаграммы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614558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выноск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7877403" y="1661582"/>
            <a:ext cx="5803713" cy="5144558"/>
          </a:xfrm>
          <a:prstGeom prst="rect">
            <a:avLst/>
          </a:prstGeom>
          <a:solidFill>
            <a:srgbClr val="00B2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33182" tIns="66587" rIns="133182" bIns="66587" rtlCol="0" anchor="ctr"/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6" y="466021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43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687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3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374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17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061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904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748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81" y="1597980"/>
            <a:ext cx="4435507" cy="5202269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8213909" y="2568580"/>
            <a:ext cx="4871096" cy="382327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 sz="1300">
                <a:solidFill>
                  <a:schemeClr val="bg1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04833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фото навыл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759886" y="1678655"/>
            <a:ext cx="9554415" cy="82136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6" y="466021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43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687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3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374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17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061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904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748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921" y="2823484"/>
            <a:ext cx="4435477" cy="3976935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Рисунок 6"/>
          <p:cNvSpPr>
            <a:spLocks noGrp="1"/>
          </p:cNvSpPr>
          <p:nvPr>
            <p:ph type="pic" sz="quarter" idx="14"/>
          </p:nvPr>
        </p:nvSpPr>
        <p:spPr>
          <a:xfrm>
            <a:off x="7891889" y="2877199"/>
            <a:ext cx="5789192" cy="3923156"/>
          </a:xfrm>
        </p:spPr>
        <p:txBody>
          <a:bodyPr/>
          <a:lstStyle/>
          <a:p>
            <a:r>
              <a:rPr lang="ru-RU"/>
              <a:t>Вставка рисунка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4068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таблице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6" y="466021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43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687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3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374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17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061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904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748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9" name="Таблица 8"/>
          <p:cNvSpPr>
            <a:spLocks noGrp="1"/>
          </p:cNvSpPr>
          <p:nvPr>
            <p:ph type="tbl" sz="quarter" idx="13"/>
          </p:nvPr>
        </p:nvSpPr>
        <p:spPr>
          <a:xfrm>
            <a:off x="2759879" y="1650288"/>
            <a:ext cx="9563908" cy="5149977"/>
          </a:xfrm>
        </p:spPr>
        <p:txBody>
          <a:bodyPr/>
          <a:lstStyle/>
          <a:p>
            <a:r>
              <a:rPr lang="ru-RU"/>
              <a:t>Вставка таблицы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56493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6" y="466021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43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687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3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374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17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061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904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748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7439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одну колонку с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759886" y="1678654"/>
            <a:ext cx="9554415" cy="821360"/>
          </a:xfrm>
        </p:spPr>
        <p:txBody>
          <a:bodyPr/>
          <a:lstStyle>
            <a:lvl1pPr>
              <a:defRPr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6" y="466021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4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688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33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37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22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06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91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75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3" y="2823428"/>
            <a:ext cx="9554438" cy="3976816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2200"/>
            </a:lvl4pPr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5374263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одну колонку без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6" y="466021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4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688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33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37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22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06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91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75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3" y="1661577"/>
            <a:ext cx="9554438" cy="5138660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1632250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две колонки с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759886" y="1678654"/>
            <a:ext cx="9554415" cy="82136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6" y="466021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4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688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33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37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22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06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91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75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81" y="2823461"/>
            <a:ext cx="4435507" cy="3976813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7891896" y="2823461"/>
            <a:ext cx="4422399" cy="3976813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8378435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две колонки без заголов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6" y="466021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4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688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33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37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22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06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91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75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81" y="1602429"/>
            <a:ext cx="4435507" cy="5197841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7891896" y="1602429"/>
            <a:ext cx="4422399" cy="5197841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3847802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диаграммой сле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6" y="466021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4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688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33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37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22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06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91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75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7891896" y="1602429"/>
            <a:ext cx="4422399" cy="5197841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иаграмма 4"/>
          <p:cNvSpPr>
            <a:spLocks noGrp="1"/>
          </p:cNvSpPr>
          <p:nvPr>
            <p:ph type="chart" sz="quarter" idx="15"/>
          </p:nvPr>
        </p:nvSpPr>
        <p:spPr>
          <a:xfrm>
            <a:off x="2759910" y="1602400"/>
            <a:ext cx="4433817" cy="5197843"/>
          </a:xfrm>
        </p:spPr>
        <p:txBody>
          <a:bodyPr/>
          <a:lstStyle/>
          <a:p>
            <a:r>
              <a:rPr lang="ru-RU"/>
              <a:t>Вставка диаграммы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424983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диаграммой спра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6" y="466021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4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688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33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37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22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06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91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75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2759883" y="1602429"/>
            <a:ext cx="4422399" cy="5197841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иаграмма 4"/>
          <p:cNvSpPr>
            <a:spLocks noGrp="1"/>
          </p:cNvSpPr>
          <p:nvPr>
            <p:ph type="chart" sz="quarter" idx="15"/>
          </p:nvPr>
        </p:nvSpPr>
        <p:spPr>
          <a:xfrm>
            <a:off x="7890005" y="1602400"/>
            <a:ext cx="4433817" cy="5197843"/>
          </a:xfrm>
        </p:spPr>
        <p:txBody>
          <a:bodyPr/>
          <a:lstStyle/>
          <a:p>
            <a:r>
              <a:rPr lang="ru-RU"/>
              <a:t>Вставка диаграммы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261404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выноск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7877399" y="1661582"/>
            <a:ext cx="5803713" cy="5144558"/>
          </a:xfrm>
          <a:prstGeom prst="rect">
            <a:avLst/>
          </a:prstGeom>
          <a:solidFill>
            <a:srgbClr val="00B2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33197" tIns="66599" rIns="133197" bIns="66599" rtlCol="0" anchor="ctr"/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6" y="466021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4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688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33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37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22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06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91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75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81" y="1597980"/>
            <a:ext cx="4435507" cy="5202269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8213909" y="2568580"/>
            <a:ext cx="4871096" cy="382327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 sz="1300">
                <a:solidFill>
                  <a:schemeClr val="bg1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6693698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фото навыл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759886" y="1678654"/>
            <a:ext cx="9554415" cy="82136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6" y="466021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4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688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33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37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22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06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91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75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918" y="2823484"/>
            <a:ext cx="4435477" cy="3976935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Рисунок 6"/>
          <p:cNvSpPr>
            <a:spLocks noGrp="1"/>
          </p:cNvSpPr>
          <p:nvPr>
            <p:ph type="pic" sz="quarter" idx="14"/>
          </p:nvPr>
        </p:nvSpPr>
        <p:spPr>
          <a:xfrm>
            <a:off x="7891889" y="2877199"/>
            <a:ext cx="5789192" cy="3923156"/>
          </a:xfrm>
        </p:spPr>
        <p:txBody>
          <a:bodyPr/>
          <a:lstStyle/>
          <a:p>
            <a:r>
              <a:rPr lang="ru-RU"/>
              <a:t>Вставка рисунка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981126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таблице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6" y="466021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4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688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33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37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22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06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91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75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9" name="Таблица 8"/>
          <p:cNvSpPr>
            <a:spLocks noGrp="1"/>
          </p:cNvSpPr>
          <p:nvPr>
            <p:ph type="tbl" sz="quarter" idx="13"/>
          </p:nvPr>
        </p:nvSpPr>
        <p:spPr>
          <a:xfrm>
            <a:off x="2759879" y="1650288"/>
            <a:ext cx="9563908" cy="5149977"/>
          </a:xfrm>
        </p:spPr>
        <p:txBody>
          <a:bodyPr/>
          <a:lstStyle/>
          <a:p>
            <a:r>
              <a:rPr lang="ru-RU"/>
              <a:t>Вставка таблицы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83351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6" y="466021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4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688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33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37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22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06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91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75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612343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одну колонку с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759881" y="1678681"/>
            <a:ext cx="9554415" cy="821360"/>
          </a:xfrm>
        </p:spPr>
        <p:txBody>
          <a:bodyPr/>
          <a:lstStyle>
            <a:lvl1pPr>
              <a:defRPr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1" y="466021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46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693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41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387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34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08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928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77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49" y="2823428"/>
            <a:ext cx="9554438" cy="3976816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2200"/>
            </a:lvl4pPr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93967161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одну колонку без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1" y="466021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46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693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41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387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34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08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928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77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49" y="1661577"/>
            <a:ext cx="9554438" cy="5138660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02409661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две колонки с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759881" y="1678681"/>
            <a:ext cx="9554415" cy="82136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1" y="466021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46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693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41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387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34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08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928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77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78" y="2823431"/>
            <a:ext cx="4435507" cy="3976813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7891890" y="2823431"/>
            <a:ext cx="4422399" cy="3976813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02727034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две колонки без заголов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1" y="466021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46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693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41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387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34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08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928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77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78" y="1602425"/>
            <a:ext cx="4435507" cy="5197841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7891890" y="1602425"/>
            <a:ext cx="4422399" cy="5197841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81121428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диаграммой сле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1" y="466021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46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693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41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387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34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08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928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77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7891890" y="1602425"/>
            <a:ext cx="4422399" cy="5197841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иаграмма 4"/>
          <p:cNvSpPr>
            <a:spLocks noGrp="1"/>
          </p:cNvSpPr>
          <p:nvPr>
            <p:ph type="chart" sz="quarter" idx="15"/>
          </p:nvPr>
        </p:nvSpPr>
        <p:spPr>
          <a:xfrm>
            <a:off x="2759910" y="1602400"/>
            <a:ext cx="4433817" cy="5197843"/>
          </a:xfrm>
        </p:spPr>
        <p:txBody>
          <a:bodyPr/>
          <a:lstStyle/>
          <a:p>
            <a:r>
              <a:rPr lang="ru-RU"/>
              <a:t>Вставка диаграммы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214046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диаграммой спра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1" y="466021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46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693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41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387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34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08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928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77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2759877" y="1602425"/>
            <a:ext cx="4422399" cy="5197841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иаграмма 4"/>
          <p:cNvSpPr>
            <a:spLocks noGrp="1"/>
          </p:cNvSpPr>
          <p:nvPr>
            <p:ph type="chart" sz="quarter" idx="15"/>
          </p:nvPr>
        </p:nvSpPr>
        <p:spPr>
          <a:xfrm>
            <a:off x="7890002" y="1602400"/>
            <a:ext cx="4433817" cy="5197843"/>
          </a:xfrm>
        </p:spPr>
        <p:txBody>
          <a:bodyPr/>
          <a:lstStyle/>
          <a:p>
            <a:r>
              <a:rPr lang="ru-RU"/>
              <a:t>Вставка диаграммы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94323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выноск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7877394" y="1661579"/>
            <a:ext cx="5803713" cy="5144558"/>
          </a:xfrm>
          <a:prstGeom prst="rect">
            <a:avLst/>
          </a:prstGeom>
          <a:solidFill>
            <a:srgbClr val="00B2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33257" tIns="66626" rIns="133257" bIns="66626" rtlCol="0" anchor="ctr"/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1" y="466021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46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693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41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387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34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08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928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77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78" y="1597974"/>
            <a:ext cx="4435507" cy="5202269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8213906" y="2568577"/>
            <a:ext cx="4871096" cy="382327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 sz="1300">
                <a:solidFill>
                  <a:schemeClr val="bg1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56941084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фото навыл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759881" y="1678681"/>
            <a:ext cx="9554415" cy="82136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1" y="466021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46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693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41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387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34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08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928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77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912" y="2823453"/>
            <a:ext cx="4435477" cy="3976935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Рисунок 6"/>
          <p:cNvSpPr>
            <a:spLocks noGrp="1"/>
          </p:cNvSpPr>
          <p:nvPr>
            <p:ph type="pic" sz="quarter" idx="14"/>
          </p:nvPr>
        </p:nvSpPr>
        <p:spPr>
          <a:xfrm>
            <a:off x="7891889" y="2877226"/>
            <a:ext cx="5789192" cy="3923156"/>
          </a:xfrm>
        </p:spPr>
        <p:txBody>
          <a:bodyPr/>
          <a:lstStyle/>
          <a:p>
            <a:r>
              <a:rPr lang="ru-RU"/>
              <a:t>Вставка рисунка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725025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таблице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1" y="466021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46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693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41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387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34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08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928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77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9" name="Таблица 8"/>
          <p:cNvSpPr>
            <a:spLocks noGrp="1"/>
          </p:cNvSpPr>
          <p:nvPr>
            <p:ph type="tbl" sz="quarter" idx="13"/>
          </p:nvPr>
        </p:nvSpPr>
        <p:spPr>
          <a:xfrm>
            <a:off x="2759879" y="1650288"/>
            <a:ext cx="9563908" cy="5149977"/>
          </a:xfrm>
        </p:spPr>
        <p:txBody>
          <a:bodyPr/>
          <a:lstStyle/>
          <a:p>
            <a:r>
              <a:rPr lang="ru-RU"/>
              <a:t>Вставка таблицы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8776439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1" y="466021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46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693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41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387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34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08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928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77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056264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10"/>
          <p:cNvSpPr/>
          <p:nvPr userDrawn="1"/>
        </p:nvSpPr>
        <p:spPr>
          <a:xfrm>
            <a:off x="1070576" y="365759"/>
            <a:ext cx="708937" cy="121363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67" tIns="53187" rIns="106367" bIns="53187" anchor="ctr"/>
          <a:lstStyle/>
          <a:p>
            <a:pPr algn="ctr" defTabSz="531891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900">
              <a:solidFill>
                <a:prstClr val="white"/>
              </a:solidFill>
            </a:endParaRPr>
          </a:p>
        </p:txBody>
      </p:sp>
      <p:pic>
        <p:nvPicPr>
          <p:cNvPr id="5" name="Рисунок 21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9801215" y="286443"/>
            <a:ext cx="3414682" cy="493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6081" y="1261116"/>
            <a:ext cx="11628914" cy="2682734"/>
          </a:xfrm>
        </p:spPr>
        <p:txBody>
          <a:bodyPr anchor="b"/>
          <a:lstStyle>
            <a:lvl1pPr algn="ctr">
              <a:defRPr sz="7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10136" y="4047315"/>
            <a:ext cx="10260808" cy="1860433"/>
          </a:xfrm>
        </p:spPr>
        <p:txBody>
          <a:bodyPr/>
          <a:lstStyle>
            <a:lvl1pPr marL="0" indent="0" algn="ctr">
              <a:buNone/>
              <a:defRPr sz="3000"/>
            </a:lvl1pPr>
            <a:lvl2pPr marL="586303" indent="0" algn="ctr">
              <a:buNone/>
              <a:defRPr sz="2500"/>
            </a:lvl2pPr>
            <a:lvl3pPr marL="1172607" indent="0" algn="ctr">
              <a:buNone/>
              <a:defRPr sz="2200"/>
            </a:lvl3pPr>
            <a:lvl4pPr marL="1758911" indent="0" algn="ctr">
              <a:buNone/>
              <a:defRPr sz="2100"/>
            </a:lvl4pPr>
            <a:lvl5pPr marL="2345216" indent="0" algn="ctr">
              <a:buNone/>
              <a:defRPr sz="2100"/>
            </a:lvl5pPr>
            <a:lvl6pPr marL="2931523" indent="0" algn="ctr">
              <a:buNone/>
              <a:defRPr sz="2100"/>
            </a:lvl6pPr>
            <a:lvl7pPr marL="3517824" indent="0" algn="ctr">
              <a:buNone/>
              <a:defRPr sz="2100"/>
            </a:lvl7pPr>
            <a:lvl8pPr marL="4104125" indent="0" algn="ctr">
              <a:buNone/>
              <a:defRPr sz="2100"/>
            </a:lvl8pPr>
            <a:lvl9pPr marL="4690434" indent="0" algn="ctr">
              <a:buNone/>
              <a:defRPr sz="21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98D521-BA84-4702-90BC-7C35525286A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663088" y="7142631"/>
            <a:ext cx="3077479" cy="409397"/>
          </a:xfrm>
          <a:prstGeom prst="rect">
            <a:avLst/>
          </a:prstGeom>
        </p:spPr>
        <p:txBody>
          <a:bodyPr lIns="106367" tIns="53187" rIns="106367" bIns="53187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defTabSz="531891">
              <a:defRPr/>
            </a:pPr>
            <a:fld id="{B9F50099-DF57-4CE3-B456-7E5D3D255A2A}" type="slidenum">
              <a:rPr lang="ru-RU" smtClean="0">
                <a:solidFill>
                  <a:prstClr val="black"/>
                </a:solidFill>
              </a:rPr>
              <a:pPr defTabSz="531891"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33245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7"/>
          <p:cNvSpPr/>
          <p:nvPr userDrawn="1"/>
        </p:nvSpPr>
        <p:spPr>
          <a:xfrm>
            <a:off x="1070576" y="365759"/>
            <a:ext cx="708937" cy="121363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67" tIns="53187" rIns="106367" bIns="53187" anchor="ctr"/>
          <a:lstStyle/>
          <a:p>
            <a:pPr algn="ctr" defTabSz="531891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900">
              <a:solidFill>
                <a:prstClr val="white"/>
              </a:solidFill>
            </a:endParaRPr>
          </a:p>
        </p:txBody>
      </p:sp>
      <p:pic>
        <p:nvPicPr>
          <p:cNvPr id="5" name="Рисунок 21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9801215" y="286443"/>
            <a:ext cx="3414682" cy="493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5BB5D5-776C-4B6C-9C7D-59BDA46504B7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663088" y="7142631"/>
            <a:ext cx="3077479" cy="409397"/>
          </a:xfrm>
          <a:prstGeom prst="rect">
            <a:avLst/>
          </a:prstGeom>
        </p:spPr>
        <p:txBody>
          <a:bodyPr lIns="106367" tIns="53187" rIns="106367" bIns="53187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defTabSz="531891">
              <a:defRPr/>
            </a:pPr>
            <a:fld id="{1FD1EBCE-10C0-473A-B028-ACEF38CDF8FA}" type="slidenum">
              <a:rPr lang="ru-RU" smtClean="0">
                <a:solidFill>
                  <a:prstClr val="black"/>
                </a:solidFill>
              </a:rPr>
              <a:pPr defTabSz="531891"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08207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1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9801215" y="286443"/>
            <a:ext cx="3414682" cy="493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3477" y="1921111"/>
            <a:ext cx="11799929" cy="3205367"/>
          </a:xfrm>
        </p:spPr>
        <p:txBody>
          <a:bodyPr anchor="b"/>
          <a:lstStyle>
            <a:lvl1pPr>
              <a:defRPr sz="7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3477" y="5156774"/>
            <a:ext cx="11799929" cy="1685626"/>
          </a:xfrm>
        </p:spPr>
        <p:txBody>
          <a:bodyPr/>
          <a:lstStyle>
            <a:lvl1pPr marL="0" indent="0">
              <a:buNone/>
              <a:defRPr sz="3000">
                <a:solidFill>
                  <a:schemeClr val="tx1"/>
                </a:solidFill>
              </a:defRPr>
            </a:lvl1pPr>
            <a:lvl2pPr marL="586303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172607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7589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4pPr>
            <a:lvl5pPr marL="2345216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5pPr>
            <a:lvl6pPr marL="2931523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6pPr>
            <a:lvl7pPr marL="351782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7pPr>
            <a:lvl8pPr marL="410412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8pPr>
            <a:lvl9pPr marL="469043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1DDB6-C034-45A1-862A-77426B19436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663088" y="7142631"/>
            <a:ext cx="3077479" cy="409397"/>
          </a:xfrm>
          <a:prstGeom prst="rect">
            <a:avLst/>
          </a:prstGeom>
        </p:spPr>
        <p:txBody>
          <a:bodyPr lIns="106367" tIns="53187" rIns="106367" bIns="53187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defTabSz="531891">
              <a:defRPr/>
            </a:pPr>
            <a:fld id="{C2D44F78-1C41-4D84-9ABA-4F0E13CE6B32}" type="slidenum">
              <a:rPr lang="ru-RU" smtClean="0">
                <a:solidFill>
                  <a:prstClr val="black"/>
                </a:solidFill>
              </a:rPr>
              <a:pPr defTabSz="531891"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96116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0605" y="2051321"/>
            <a:ext cx="5814457" cy="488921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26077" y="2051321"/>
            <a:ext cx="5814457" cy="488921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8FDAB3-4BCE-4E21-86BB-A2B26DDAFCB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663088" y="7142631"/>
            <a:ext cx="3077479" cy="409397"/>
          </a:xfrm>
          <a:prstGeom prst="rect">
            <a:avLst/>
          </a:prstGeom>
        </p:spPr>
        <p:txBody>
          <a:bodyPr lIns="106367" tIns="53187" rIns="106367" bIns="53187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defTabSz="531891">
              <a:defRPr/>
            </a:pPr>
            <a:fld id="{0AD7263B-D223-4B62-8093-C704B90DCB09}" type="slidenum">
              <a:rPr lang="ru-RU" smtClean="0">
                <a:solidFill>
                  <a:prstClr val="black"/>
                </a:solidFill>
              </a:rPr>
              <a:pPr defTabSz="531891"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909516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2386" y="410261"/>
            <a:ext cx="11799929" cy="148941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2389" y="1888973"/>
            <a:ext cx="5787735" cy="925757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86303" indent="0">
              <a:buNone/>
              <a:defRPr sz="2500" b="1"/>
            </a:lvl2pPr>
            <a:lvl3pPr marL="1172607" indent="0">
              <a:buNone/>
              <a:defRPr sz="2200" b="1"/>
            </a:lvl3pPr>
            <a:lvl4pPr marL="1758911" indent="0">
              <a:buNone/>
              <a:defRPr sz="2100" b="1"/>
            </a:lvl4pPr>
            <a:lvl5pPr marL="2345216" indent="0">
              <a:buNone/>
              <a:defRPr sz="2100" b="1"/>
            </a:lvl5pPr>
            <a:lvl6pPr marL="2931523" indent="0">
              <a:buNone/>
              <a:defRPr sz="2100" b="1"/>
            </a:lvl6pPr>
            <a:lvl7pPr marL="3517824" indent="0">
              <a:buNone/>
              <a:defRPr sz="2100" b="1"/>
            </a:lvl7pPr>
            <a:lvl8pPr marL="4104125" indent="0">
              <a:buNone/>
              <a:defRPr sz="2100" b="1"/>
            </a:lvl8pPr>
            <a:lvl9pPr marL="4690434" indent="0">
              <a:buNone/>
              <a:defRPr sz="21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2389" y="2814730"/>
            <a:ext cx="5787735" cy="414004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926105" y="1888973"/>
            <a:ext cx="5816239" cy="925757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86303" indent="0">
              <a:buNone/>
              <a:defRPr sz="2500" b="1"/>
            </a:lvl2pPr>
            <a:lvl3pPr marL="1172607" indent="0">
              <a:buNone/>
              <a:defRPr sz="2200" b="1"/>
            </a:lvl3pPr>
            <a:lvl4pPr marL="1758911" indent="0">
              <a:buNone/>
              <a:defRPr sz="2100" b="1"/>
            </a:lvl4pPr>
            <a:lvl5pPr marL="2345216" indent="0">
              <a:buNone/>
              <a:defRPr sz="2100" b="1"/>
            </a:lvl5pPr>
            <a:lvl6pPr marL="2931523" indent="0">
              <a:buNone/>
              <a:defRPr sz="2100" b="1"/>
            </a:lvl6pPr>
            <a:lvl7pPr marL="3517824" indent="0">
              <a:buNone/>
              <a:defRPr sz="2100" b="1"/>
            </a:lvl7pPr>
            <a:lvl8pPr marL="4104125" indent="0">
              <a:buNone/>
              <a:defRPr sz="2100" b="1"/>
            </a:lvl8pPr>
            <a:lvl9pPr marL="4690434" indent="0">
              <a:buNone/>
              <a:defRPr sz="21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926105" y="2814730"/>
            <a:ext cx="5816239" cy="414004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9E9B88-1371-4E31-9516-DE2794BA7A6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9663088" y="7142631"/>
            <a:ext cx="3077479" cy="409397"/>
          </a:xfrm>
          <a:prstGeom prst="rect">
            <a:avLst/>
          </a:prstGeom>
        </p:spPr>
        <p:txBody>
          <a:bodyPr lIns="106367" tIns="53187" rIns="106367" bIns="53187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defTabSz="531891">
              <a:defRPr/>
            </a:pPr>
            <a:fld id="{4E93AF8B-6981-4803-ADD9-2BB3838A9F96}" type="slidenum">
              <a:rPr lang="ru-RU" smtClean="0">
                <a:solidFill>
                  <a:prstClr val="black"/>
                </a:solidFill>
              </a:rPr>
              <a:pPr defTabSz="531891"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29054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5EED42-6A4A-4D65-B383-7FD91E813DC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9663088" y="7142631"/>
            <a:ext cx="3077479" cy="409397"/>
          </a:xfrm>
          <a:prstGeom prst="rect">
            <a:avLst/>
          </a:prstGeom>
        </p:spPr>
        <p:txBody>
          <a:bodyPr lIns="106367" tIns="53187" rIns="106367" bIns="53187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defTabSz="531891">
              <a:defRPr/>
            </a:pPr>
            <a:fld id="{0F71C28D-2960-4FBF-9707-5EAB32DA8519}" type="slidenum">
              <a:rPr lang="ru-RU" smtClean="0">
                <a:solidFill>
                  <a:prstClr val="black"/>
                </a:solidFill>
              </a:rPr>
              <a:pPr defTabSz="531891"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70649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7EADE6-1937-473F-8A1F-3EB8AB3ADBA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663088" y="7142631"/>
            <a:ext cx="3077479" cy="409397"/>
          </a:xfrm>
          <a:prstGeom prst="rect">
            <a:avLst/>
          </a:prstGeom>
        </p:spPr>
        <p:txBody>
          <a:bodyPr lIns="106367" tIns="53187" rIns="106367" bIns="53187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defTabSz="531891">
              <a:defRPr/>
            </a:pPr>
            <a:fld id="{2D305FAA-EE2A-4B11-B3C9-74D44FB9CC87}" type="slidenum">
              <a:rPr lang="ru-RU" smtClean="0">
                <a:solidFill>
                  <a:prstClr val="black"/>
                </a:solidFill>
              </a:rPr>
              <a:pPr defTabSz="531891"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18067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2357" y="513716"/>
            <a:ext cx="4412503" cy="1798003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6239" y="1109511"/>
            <a:ext cx="6926044" cy="5476060"/>
          </a:xfrm>
        </p:spPr>
        <p:txBody>
          <a:bodyPr/>
          <a:lstStyle>
            <a:lvl1pPr>
              <a:defRPr sz="4000"/>
            </a:lvl1pPr>
            <a:lvl2pPr>
              <a:defRPr sz="3600"/>
            </a:lvl2pPr>
            <a:lvl3pPr>
              <a:defRPr sz="30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42357" y="2311753"/>
            <a:ext cx="4412503" cy="4282743"/>
          </a:xfrm>
        </p:spPr>
        <p:txBody>
          <a:bodyPr/>
          <a:lstStyle>
            <a:lvl1pPr marL="0" indent="0">
              <a:buNone/>
              <a:defRPr sz="2100"/>
            </a:lvl1pPr>
            <a:lvl2pPr marL="586303" indent="0">
              <a:buNone/>
              <a:defRPr sz="1800"/>
            </a:lvl2pPr>
            <a:lvl3pPr marL="1172607" indent="0">
              <a:buNone/>
              <a:defRPr sz="1600"/>
            </a:lvl3pPr>
            <a:lvl4pPr marL="1758911" indent="0">
              <a:buNone/>
              <a:defRPr sz="1300"/>
            </a:lvl4pPr>
            <a:lvl5pPr marL="2345216" indent="0">
              <a:buNone/>
              <a:defRPr sz="1300"/>
            </a:lvl5pPr>
            <a:lvl6pPr marL="2931523" indent="0">
              <a:buNone/>
              <a:defRPr sz="1300"/>
            </a:lvl6pPr>
            <a:lvl7pPr marL="3517824" indent="0">
              <a:buNone/>
              <a:defRPr sz="1300"/>
            </a:lvl7pPr>
            <a:lvl8pPr marL="4104125" indent="0">
              <a:buNone/>
              <a:defRPr sz="1300"/>
            </a:lvl8pPr>
            <a:lvl9pPr marL="4690434" indent="0">
              <a:buNone/>
              <a:defRPr sz="13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45DC45-1552-408B-A671-467C1266502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663088" y="7142631"/>
            <a:ext cx="3077479" cy="409397"/>
          </a:xfrm>
          <a:prstGeom prst="rect">
            <a:avLst/>
          </a:prstGeom>
        </p:spPr>
        <p:txBody>
          <a:bodyPr lIns="106367" tIns="53187" rIns="106367" bIns="53187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defTabSz="531891">
              <a:defRPr/>
            </a:pPr>
            <a:fld id="{85457A79-FB1D-47F7-B802-09BECE02A139}" type="slidenum">
              <a:rPr lang="ru-RU" smtClean="0">
                <a:solidFill>
                  <a:prstClr val="black"/>
                </a:solidFill>
              </a:rPr>
              <a:pPr defTabSz="531891"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735840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2357" y="513716"/>
            <a:ext cx="4412503" cy="1798003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816239" y="1109511"/>
            <a:ext cx="6926044" cy="5476060"/>
          </a:xfrm>
        </p:spPr>
        <p:txBody>
          <a:bodyPr rtlCol="0">
            <a:normAutofit/>
          </a:bodyPr>
          <a:lstStyle>
            <a:lvl1pPr marL="0" indent="0">
              <a:buNone/>
              <a:defRPr sz="4000"/>
            </a:lvl1pPr>
            <a:lvl2pPr marL="586303" indent="0">
              <a:buNone/>
              <a:defRPr sz="3600"/>
            </a:lvl2pPr>
            <a:lvl3pPr marL="1172607" indent="0">
              <a:buNone/>
              <a:defRPr sz="3000"/>
            </a:lvl3pPr>
            <a:lvl4pPr marL="1758911" indent="0">
              <a:buNone/>
              <a:defRPr sz="2500"/>
            </a:lvl4pPr>
            <a:lvl5pPr marL="2345216" indent="0">
              <a:buNone/>
              <a:defRPr sz="2500"/>
            </a:lvl5pPr>
            <a:lvl6pPr marL="2931523" indent="0">
              <a:buNone/>
              <a:defRPr sz="2500"/>
            </a:lvl6pPr>
            <a:lvl7pPr marL="3517824" indent="0">
              <a:buNone/>
              <a:defRPr sz="2500"/>
            </a:lvl7pPr>
            <a:lvl8pPr marL="4104125" indent="0">
              <a:buNone/>
              <a:defRPr sz="2500"/>
            </a:lvl8pPr>
            <a:lvl9pPr marL="4690434" indent="0">
              <a:buNone/>
              <a:defRPr sz="25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42357" y="2311753"/>
            <a:ext cx="4412503" cy="4282743"/>
          </a:xfrm>
        </p:spPr>
        <p:txBody>
          <a:bodyPr/>
          <a:lstStyle>
            <a:lvl1pPr marL="0" indent="0">
              <a:buNone/>
              <a:defRPr sz="2100"/>
            </a:lvl1pPr>
            <a:lvl2pPr marL="586303" indent="0">
              <a:buNone/>
              <a:defRPr sz="1800"/>
            </a:lvl2pPr>
            <a:lvl3pPr marL="1172607" indent="0">
              <a:buNone/>
              <a:defRPr sz="1600"/>
            </a:lvl3pPr>
            <a:lvl4pPr marL="1758911" indent="0">
              <a:buNone/>
              <a:defRPr sz="1300"/>
            </a:lvl4pPr>
            <a:lvl5pPr marL="2345216" indent="0">
              <a:buNone/>
              <a:defRPr sz="1300"/>
            </a:lvl5pPr>
            <a:lvl6pPr marL="2931523" indent="0">
              <a:buNone/>
              <a:defRPr sz="1300"/>
            </a:lvl6pPr>
            <a:lvl7pPr marL="3517824" indent="0">
              <a:buNone/>
              <a:defRPr sz="1300"/>
            </a:lvl7pPr>
            <a:lvl8pPr marL="4104125" indent="0">
              <a:buNone/>
              <a:defRPr sz="1300"/>
            </a:lvl8pPr>
            <a:lvl9pPr marL="4690434" indent="0">
              <a:buNone/>
              <a:defRPr sz="13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55C5E-30F9-47EC-8333-83D8D09CC70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663088" y="7142631"/>
            <a:ext cx="3077479" cy="409397"/>
          </a:xfrm>
          <a:prstGeom prst="rect">
            <a:avLst/>
          </a:prstGeom>
        </p:spPr>
        <p:txBody>
          <a:bodyPr lIns="106367" tIns="53187" rIns="106367" bIns="53187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defTabSz="531891">
              <a:defRPr/>
            </a:pPr>
            <a:fld id="{DBF36460-5E46-43FD-B77F-46F9FF4EEE04}" type="slidenum">
              <a:rPr lang="ru-RU" smtClean="0">
                <a:solidFill>
                  <a:prstClr val="black"/>
                </a:solidFill>
              </a:rPr>
              <a:pPr defTabSz="531891"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214837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9CF959-50AE-465D-978B-998FC3BE5B5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663088" y="7142631"/>
            <a:ext cx="3077479" cy="409397"/>
          </a:xfrm>
          <a:prstGeom prst="rect">
            <a:avLst/>
          </a:prstGeom>
        </p:spPr>
        <p:txBody>
          <a:bodyPr lIns="106367" tIns="53187" rIns="106367" bIns="53187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defTabSz="531891">
              <a:defRPr/>
            </a:pPr>
            <a:fld id="{7915216D-E52B-42E5-9ADA-F61475677D47}" type="slidenum">
              <a:rPr lang="ru-RU" smtClean="0">
                <a:solidFill>
                  <a:prstClr val="black"/>
                </a:solidFill>
              </a:rPr>
              <a:pPr defTabSz="531891"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92472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90521" y="410286"/>
            <a:ext cx="2949982" cy="6530247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40579" y="410286"/>
            <a:ext cx="8678932" cy="653024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DEA312-D366-4A36-AEED-0DADC607AEE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663088" y="7142631"/>
            <a:ext cx="3077479" cy="409397"/>
          </a:xfrm>
          <a:prstGeom prst="rect">
            <a:avLst/>
          </a:prstGeom>
        </p:spPr>
        <p:txBody>
          <a:bodyPr lIns="106367" tIns="53187" rIns="106367" bIns="53187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defTabSz="531891">
              <a:defRPr/>
            </a:pPr>
            <a:fld id="{065E8636-C79B-48F5-86CF-5705301B1C7E}" type="slidenum">
              <a:rPr lang="ru-RU" smtClean="0">
                <a:solidFill>
                  <a:prstClr val="black"/>
                </a:solidFill>
              </a:rPr>
              <a:pPr defTabSz="531891"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08053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7"/>
          <p:cNvSpPr/>
          <p:nvPr userDrawn="1"/>
        </p:nvSpPr>
        <p:spPr>
          <a:xfrm>
            <a:off x="12937631" y="7207351"/>
            <a:ext cx="536275" cy="427197"/>
          </a:xfrm>
          <a:prstGeom prst="ellipse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67" tIns="53187" rIns="106367" bIns="53187" anchor="ctr"/>
          <a:lstStyle/>
          <a:p>
            <a:pPr algn="ctr" defTabSz="531891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3" name="TextBox 6"/>
          <p:cNvSpPr txBox="1"/>
          <p:nvPr userDrawn="1"/>
        </p:nvSpPr>
        <p:spPr>
          <a:xfrm>
            <a:off x="12911257" y="7265598"/>
            <a:ext cx="591121" cy="315260"/>
          </a:xfrm>
          <a:prstGeom prst="rect">
            <a:avLst/>
          </a:prstGeom>
          <a:noFill/>
        </p:spPr>
        <p:txBody>
          <a:bodyPr lIns="106367" tIns="53187" rIns="106367" bIns="53187">
            <a:spAutoFit/>
          </a:bodyPr>
          <a:lstStyle/>
          <a:p>
            <a:pPr algn="ctr" defTabSz="531891" fontAlgn="auto">
              <a:spcBef>
                <a:spcPts val="0"/>
              </a:spcBef>
              <a:spcAft>
                <a:spcPts val="0"/>
              </a:spcAft>
              <a:defRPr/>
            </a:pPr>
            <a:fld id="{9BD9DE39-1379-4356-9A13-E6BE60FDA9A7}" type="slidenum">
              <a:rPr lang="ru-RU" sz="1300">
                <a:solidFill>
                  <a:srgbClr val="562212"/>
                </a:solidFill>
                <a:latin typeface="Calibri"/>
              </a:rPr>
              <a:pPr algn="ctr" defTabSz="531891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 sz="1300" dirty="0">
              <a:solidFill>
                <a:srgbClr val="562212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6879079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10"/>
          <p:cNvSpPr/>
          <p:nvPr userDrawn="1"/>
        </p:nvSpPr>
        <p:spPr>
          <a:xfrm>
            <a:off x="1070575" y="365759"/>
            <a:ext cx="708937" cy="121363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88" tIns="53196" rIns="106388" bIns="53196" anchor="ctr"/>
          <a:lstStyle/>
          <a:p>
            <a:pPr algn="ctr" defTabSz="531991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900">
              <a:solidFill>
                <a:prstClr val="white"/>
              </a:solidFill>
            </a:endParaRPr>
          </a:p>
        </p:txBody>
      </p:sp>
      <p:pic>
        <p:nvPicPr>
          <p:cNvPr id="5" name="Рисунок 21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9801215" y="286441"/>
            <a:ext cx="3414682" cy="493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6081" y="1261116"/>
            <a:ext cx="11628914" cy="2682734"/>
          </a:xfrm>
        </p:spPr>
        <p:txBody>
          <a:bodyPr anchor="b"/>
          <a:lstStyle>
            <a:lvl1pPr algn="ctr">
              <a:defRPr sz="7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10136" y="4047315"/>
            <a:ext cx="10260808" cy="1860433"/>
          </a:xfrm>
        </p:spPr>
        <p:txBody>
          <a:bodyPr/>
          <a:lstStyle>
            <a:lvl1pPr marL="0" indent="0" algn="ctr">
              <a:buNone/>
              <a:defRPr sz="3000"/>
            </a:lvl1pPr>
            <a:lvl2pPr marL="586413" indent="0" algn="ctr">
              <a:buNone/>
              <a:defRPr sz="2500"/>
            </a:lvl2pPr>
            <a:lvl3pPr marL="1172828" indent="0" algn="ctr">
              <a:buNone/>
              <a:defRPr sz="2200"/>
            </a:lvl3pPr>
            <a:lvl4pPr marL="1759238" indent="0" algn="ctr">
              <a:buNone/>
              <a:defRPr sz="2100"/>
            </a:lvl4pPr>
            <a:lvl5pPr marL="2345661" indent="0" algn="ctr">
              <a:buNone/>
              <a:defRPr sz="2100"/>
            </a:lvl5pPr>
            <a:lvl6pPr marL="2932071" indent="0" algn="ctr">
              <a:buNone/>
              <a:defRPr sz="2100"/>
            </a:lvl6pPr>
            <a:lvl7pPr marL="3518490" indent="0" algn="ctr">
              <a:buNone/>
              <a:defRPr sz="2100"/>
            </a:lvl7pPr>
            <a:lvl8pPr marL="4104898" indent="0" algn="ctr">
              <a:buNone/>
              <a:defRPr sz="2100"/>
            </a:lvl8pPr>
            <a:lvl9pPr marL="4691321" indent="0" algn="ctr">
              <a:buNone/>
              <a:defRPr sz="21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98D521-BA84-4702-90BC-7C35525286A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663088" y="7142631"/>
            <a:ext cx="3077479" cy="409397"/>
          </a:xfrm>
          <a:prstGeom prst="rect">
            <a:avLst/>
          </a:prstGeom>
        </p:spPr>
        <p:txBody>
          <a:bodyPr lIns="106388" tIns="53196" rIns="106388" bIns="53196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defTabSz="531991">
              <a:defRPr/>
            </a:pPr>
            <a:fld id="{B9F50099-DF57-4CE3-B456-7E5D3D255A2A}" type="slidenum">
              <a:rPr lang="ru-RU" smtClean="0">
                <a:solidFill>
                  <a:prstClr val="black"/>
                </a:solidFill>
              </a:rPr>
              <a:pPr defTabSz="531991"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78526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7"/>
          <p:cNvSpPr/>
          <p:nvPr userDrawn="1"/>
        </p:nvSpPr>
        <p:spPr>
          <a:xfrm>
            <a:off x="1070575" y="365759"/>
            <a:ext cx="708937" cy="121363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88" tIns="53196" rIns="106388" bIns="53196" anchor="ctr"/>
          <a:lstStyle/>
          <a:p>
            <a:pPr algn="ctr" defTabSz="531991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900">
              <a:solidFill>
                <a:prstClr val="white"/>
              </a:solidFill>
            </a:endParaRPr>
          </a:p>
        </p:txBody>
      </p:sp>
      <p:pic>
        <p:nvPicPr>
          <p:cNvPr id="5" name="Рисунок 21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9801215" y="286441"/>
            <a:ext cx="3414682" cy="493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5BB5D5-776C-4B6C-9C7D-59BDA46504B7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663088" y="7142631"/>
            <a:ext cx="3077479" cy="409397"/>
          </a:xfrm>
          <a:prstGeom prst="rect">
            <a:avLst/>
          </a:prstGeom>
        </p:spPr>
        <p:txBody>
          <a:bodyPr lIns="106388" tIns="53196" rIns="106388" bIns="53196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defTabSz="531991">
              <a:defRPr/>
            </a:pPr>
            <a:fld id="{1FD1EBCE-10C0-473A-B028-ACEF38CDF8FA}" type="slidenum">
              <a:rPr lang="ru-RU" smtClean="0">
                <a:solidFill>
                  <a:prstClr val="black"/>
                </a:solidFill>
              </a:rPr>
              <a:pPr defTabSz="531991"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230807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1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9801215" y="286441"/>
            <a:ext cx="3414682" cy="493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3477" y="1921111"/>
            <a:ext cx="11799929" cy="3205367"/>
          </a:xfrm>
        </p:spPr>
        <p:txBody>
          <a:bodyPr anchor="b"/>
          <a:lstStyle>
            <a:lvl1pPr>
              <a:defRPr sz="7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3477" y="5156774"/>
            <a:ext cx="11799929" cy="1685626"/>
          </a:xfrm>
        </p:spPr>
        <p:txBody>
          <a:bodyPr/>
          <a:lstStyle>
            <a:lvl1pPr marL="0" indent="0">
              <a:buNone/>
              <a:defRPr sz="3000">
                <a:solidFill>
                  <a:schemeClr val="tx1"/>
                </a:solidFill>
              </a:defRPr>
            </a:lvl1pPr>
            <a:lvl2pPr marL="586413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172828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75923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4pPr>
            <a:lvl5pPr marL="234566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5pPr>
            <a:lvl6pPr marL="293207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6pPr>
            <a:lvl7pPr marL="351849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7pPr>
            <a:lvl8pPr marL="410489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8pPr>
            <a:lvl9pPr marL="469132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1DDB6-C034-45A1-862A-77426B19436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663088" y="7142631"/>
            <a:ext cx="3077479" cy="409397"/>
          </a:xfrm>
          <a:prstGeom prst="rect">
            <a:avLst/>
          </a:prstGeom>
        </p:spPr>
        <p:txBody>
          <a:bodyPr lIns="106388" tIns="53196" rIns="106388" bIns="53196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defTabSz="531991">
              <a:defRPr/>
            </a:pPr>
            <a:fld id="{C2D44F78-1C41-4D84-9ABA-4F0E13CE6B32}" type="slidenum">
              <a:rPr lang="ru-RU" smtClean="0">
                <a:solidFill>
                  <a:prstClr val="black"/>
                </a:solidFill>
              </a:rPr>
              <a:pPr defTabSz="531991"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39757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0604" y="2051321"/>
            <a:ext cx="5814457" cy="488921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26074" y="2051321"/>
            <a:ext cx="5814457" cy="488921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8FDAB3-4BCE-4E21-86BB-A2B26DDAFCB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663088" y="7142631"/>
            <a:ext cx="3077479" cy="409397"/>
          </a:xfrm>
          <a:prstGeom prst="rect">
            <a:avLst/>
          </a:prstGeom>
        </p:spPr>
        <p:txBody>
          <a:bodyPr lIns="106388" tIns="53196" rIns="106388" bIns="53196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defTabSz="531991">
              <a:defRPr/>
            </a:pPr>
            <a:fld id="{0AD7263B-D223-4B62-8093-C704B90DCB09}" type="slidenum">
              <a:rPr lang="ru-RU" smtClean="0">
                <a:solidFill>
                  <a:prstClr val="black"/>
                </a:solidFill>
              </a:rPr>
              <a:pPr defTabSz="531991"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679909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2386" y="410261"/>
            <a:ext cx="11799929" cy="148941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2387" y="1888973"/>
            <a:ext cx="5787735" cy="925757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86413" indent="0">
              <a:buNone/>
              <a:defRPr sz="2500" b="1"/>
            </a:lvl2pPr>
            <a:lvl3pPr marL="1172828" indent="0">
              <a:buNone/>
              <a:defRPr sz="2200" b="1"/>
            </a:lvl3pPr>
            <a:lvl4pPr marL="1759238" indent="0">
              <a:buNone/>
              <a:defRPr sz="2100" b="1"/>
            </a:lvl4pPr>
            <a:lvl5pPr marL="2345661" indent="0">
              <a:buNone/>
              <a:defRPr sz="2100" b="1"/>
            </a:lvl5pPr>
            <a:lvl6pPr marL="2932071" indent="0">
              <a:buNone/>
              <a:defRPr sz="2100" b="1"/>
            </a:lvl6pPr>
            <a:lvl7pPr marL="3518490" indent="0">
              <a:buNone/>
              <a:defRPr sz="2100" b="1"/>
            </a:lvl7pPr>
            <a:lvl8pPr marL="4104898" indent="0">
              <a:buNone/>
              <a:defRPr sz="2100" b="1"/>
            </a:lvl8pPr>
            <a:lvl9pPr marL="4691321" indent="0">
              <a:buNone/>
              <a:defRPr sz="21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2387" y="2814730"/>
            <a:ext cx="5787735" cy="414004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926103" y="1888973"/>
            <a:ext cx="5816239" cy="925757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86413" indent="0">
              <a:buNone/>
              <a:defRPr sz="2500" b="1"/>
            </a:lvl2pPr>
            <a:lvl3pPr marL="1172828" indent="0">
              <a:buNone/>
              <a:defRPr sz="2200" b="1"/>
            </a:lvl3pPr>
            <a:lvl4pPr marL="1759238" indent="0">
              <a:buNone/>
              <a:defRPr sz="2100" b="1"/>
            </a:lvl4pPr>
            <a:lvl5pPr marL="2345661" indent="0">
              <a:buNone/>
              <a:defRPr sz="2100" b="1"/>
            </a:lvl5pPr>
            <a:lvl6pPr marL="2932071" indent="0">
              <a:buNone/>
              <a:defRPr sz="2100" b="1"/>
            </a:lvl6pPr>
            <a:lvl7pPr marL="3518490" indent="0">
              <a:buNone/>
              <a:defRPr sz="2100" b="1"/>
            </a:lvl7pPr>
            <a:lvl8pPr marL="4104898" indent="0">
              <a:buNone/>
              <a:defRPr sz="2100" b="1"/>
            </a:lvl8pPr>
            <a:lvl9pPr marL="4691321" indent="0">
              <a:buNone/>
              <a:defRPr sz="21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926103" y="2814730"/>
            <a:ext cx="5816239" cy="414004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9E9B88-1371-4E31-9516-DE2794BA7A6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9663088" y="7142631"/>
            <a:ext cx="3077479" cy="409397"/>
          </a:xfrm>
          <a:prstGeom prst="rect">
            <a:avLst/>
          </a:prstGeom>
        </p:spPr>
        <p:txBody>
          <a:bodyPr lIns="106388" tIns="53196" rIns="106388" bIns="53196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defTabSz="531991">
              <a:defRPr/>
            </a:pPr>
            <a:fld id="{4E93AF8B-6981-4803-ADD9-2BB3838A9F96}" type="slidenum">
              <a:rPr lang="ru-RU" smtClean="0">
                <a:solidFill>
                  <a:prstClr val="black"/>
                </a:solidFill>
              </a:rPr>
              <a:pPr defTabSz="531991"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44593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5EED42-6A4A-4D65-B383-7FD91E813DC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9663088" y="7142631"/>
            <a:ext cx="3077479" cy="409397"/>
          </a:xfrm>
          <a:prstGeom prst="rect">
            <a:avLst/>
          </a:prstGeom>
        </p:spPr>
        <p:txBody>
          <a:bodyPr lIns="106388" tIns="53196" rIns="106388" bIns="53196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defTabSz="531991">
              <a:defRPr/>
            </a:pPr>
            <a:fld id="{0F71C28D-2960-4FBF-9707-5EAB32DA8519}" type="slidenum">
              <a:rPr lang="ru-RU" smtClean="0">
                <a:solidFill>
                  <a:prstClr val="black"/>
                </a:solidFill>
              </a:rPr>
              <a:pPr defTabSz="531991"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809819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7EADE6-1937-473F-8A1F-3EB8AB3ADBA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663088" y="7142631"/>
            <a:ext cx="3077479" cy="409397"/>
          </a:xfrm>
          <a:prstGeom prst="rect">
            <a:avLst/>
          </a:prstGeom>
        </p:spPr>
        <p:txBody>
          <a:bodyPr lIns="106388" tIns="53196" rIns="106388" bIns="53196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defTabSz="531991">
              <a:defRPr/>
            </a:pPr>
            <a:fld id="{2D305FAA-EE2A-4B11-B3C9-74D44FB9CC87}" type="slidenum">
              <a:rPr lang="ru-RU" smtClean="0">
                <a:solidFill>
                  <a:prstClr val="black"/>
                </a:solidFill>
              </a:rPr>
              <a:pPr defTabSz="531991"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512016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2357" y="513716"/>
            <a:ext cx="4412503" cy="1798003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6239" y="1109508"/>
            <a:ext cx="6926044" cy="5476060"/>
          </a:xfrm>
        </p:spPr>
        <p:txBody>
          <a:bodyPr/>
          <a:lstStyle>
            <a:lvl1pPr>
              <a:defRPr sz="4000"/>
            </a:lvl1pPr>
            <a:lvl2pPr>
              <a:defRPr sz="3600"/>
            </a:lvl2pPr>
            <a:lvl3pPr>
              <a:defRPr sz="30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42357" y="2311753"/>
            <a:ext cx="4412503" cy="4282743"/>
          </a:xfrm>
        </p:spPr>
        <p:txBody>
          <a:bodyPr/>
          <a:lstStyle>
            <a:lvl1pPr marL="0" indent="0">
              <a:buNone/>
              <a:defRPr sz="2100"/>
            </a:lvl1pPr>
            <a:lvl2pPr marL="586413" indent="0">
              <a:buNone/>
              <a:defRPr sz="1800"/>
            </a:lvl2pPr>
            <a:lvl3pPr marL="1172828" indent="0">
              <a:buNone/>
              <a:defRPr sz="1600"/>
            </a:lvl3pPr>
            <a:lvl4pPr marL="1759238" indent="0">
              <a:buNone/>
              <a:defRPr sz="1300"/>
            </a:lvl4pPr>
            <a:lvl5pPr marL="2345661" indent="0">
              <a:buNone/>
              <a:defRPr sz="1300"/>
            </a:lvl5pPr>
            <a:lvl6pPr marL="2932071" indent="0">
              <a:buNone/>
              <a:defRPr sz="1300"/>
            </a:lvl6pPr>
            <a:lvl7pPr marL="3518490" indent="0">
              <a:buNone/>
              <a:defRPr sz="1300"/>
            </a:lvl7pPr>
            <a:lvl8pPr marL="4104898" indent="0">
              <a:buNone/>
              <a:defRPr sz="1300"/>
            </a:lvl8pPr>
            <a:lvl9pPr marL="4691321" indent="0">
              <a:buNone/>
              <a:defRPr sz="13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45DC45-1552-408B-A671-467C1266502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663088" y="7142631"/>
            <a:ext cx="3077479" cy="409397"/>
          </a:xfrm>
          <a:prstGeom prst="rect">
            <a:avLst/>
          </a:prstGeom>
        </p:spPr>
        <p:txBody>
          <a:bodyPr lIns="106388" tIns="53196" rIns="106388" bIns="53196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defTabSz="531991">
              <a:defRPr/>
            </a:pPr>
            <a:fld id="{85457A79-FB1D-47F7-B802-09BECE02A139}" type="slidenum">
              <a:rPr lang="ru-RU" smtClean="0">
                <a:solidFill>
                  <a:prstClr val="black"/>
                </a:solidFill>
              </a:rPr>
              <a:pPr defTabSz="531991"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360371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2357" y="513716"/>
            <a:ext cx="4412503" cy="1798003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816239" y="1109508"/>
            <a:ext cx="6926044" cy="5476060"/>
          </a:xfrm>
        </p:spPr>
        <p:txBody>
          <a:bodyPr rtlCol="0">
            <a:normAutofit/>
          </a:bodyPr>
          <a:lstStyle>
            <a:lvl1pPr marL="0" indent="0">
              <a:buNone/>
              <a:defRPr sz="4000"/>
            </a:lvl1pPr>
            <a:lvl2pPr marL="586413" indent="0">
              <a:buNone/>
              <a:defRPr sz="3600"/>
            </a:lvl2pPr>
            <a:lvl3pPr marL="1172828" indent="0">
              <a:buNone/>
              <a:defRPr sz="3000"/>
            </a:lvl3pPr>
            <a:lvl4pPr marL="1759238" indent="0">
              <a:buNone/>
              <a:defRPr sz="2500"/>
            </a:lvl4pPr>
            <a:lvl5pPr marL="2345661" indent="0">
              <a:buNone/>
              <a:defRPr sz="2500"/>
            </a:lvl5pPr>
            <a:lvl6pPr marL="2932071" indent="0">
              <a:buNone/>
              <a:defRPr sz="2500"/>
            </a:lvl6pPr>
            <a:lvl7pPr marL="3518490" indent="0">
              <a:buNone/>
              <a:defRPr sz="2500"/>
            </a:lvl7pPr>
            <a:lvl8pPr marL="4104898" indent="0">
              <a:buNone/>
              <a:defRPr sz="2500"/>
            </a:lvl8pPr>
            <a:lvl9pPr marL="4691321" indent="0">
              <a:buNone/>
              <a:defRPr sz="25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42357" y="2311753"/>
            <a:ext cx="4412503" cy="4282743"/>
          </a:xfrm>
        </p:spPr>
        <p:txBody>
          <a:bodyPr/>
          <a:lstStyle>
            <a:lvl1pPr marL="0" indent="0">
              <a:buNone/>
              <a:defRPr sz="2100"/>
            </a:lvl1pPr>
            <a:lvl2pPr marL="586413" indent="0">
              <a:buNone/>
              <a:defRPr sz="1800"/>
            </a:lvl2pPr>
            <a:lvl3pPr marL="1172828" indent="0">
              <a:buNone/>
              <a:defRPr sz="1600"/>
            </a:lvl3pPr>
            <a:lvl4pPr marL="1759238" indent="0">
              <a:buNone/>
              <a:defRPr sz="1300"/>
            </a:lvl4pPr>
            <a:lvl5pPr marL="2345661" indent="0">
              <a:buNone/>
              <a:defRPr sz="1300"/>
            </a:lvl5pPr>
            <a:lvl6pPr marL="2932071" indent="0">
              <a:buNone/>
              <a:defRPr sz="1300"/>
            </a:lvl6pPr>
            <a:lvl7pPr marL="3518490" indent="0">
              <a:buNone/>
              <a:defRPr sz="1300"/>
            </a:lvl7pPr>
            <a:lvl8pPr marL="4104898" indent="0">
              <a:buNone/>
              <a:defRPr sz="1300"/>
            </a:lvl8pPr>
            <a:lvl9pPr marL="4691321" indent="0">
              <a:buNone/>
              <a:defRPr sz="13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55C5E-30F9-47EC-8333-83D8D09CC70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663088" y="7142631"/>
            <a:ext cx="3077479" cy="409397"/>
          </a:xfrm>
          <a:prstGeom prst="rect">
            <a:avLst/>
          </a:prstGeom>
        </p:spPr>
        <p:txBody>
          <a:bodyPr lIns="106388" tIns="53196" rIns="106388" bIns="53196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defTabSz="531991">
              <a:defRPr/>
            </a:pPr>
            <a:fld id="{DBF36460-5E46-43FD-B77F-46F9FF4EEE04}" type="slidenum">
              <a:rPr lang="ru-RU" smtClean="0">
                <a:solidFill>
                  <a:prstClr val="black"/>
                </a:solidFill>
              </a:rPr>
              <a:pPr defTabSz="531991"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708289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9CF959-50AE-465D-978B-998FC3BE5B5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663088" y="7142631"/>
            <a:ext cx="3077479" cy="409397"/>
          </a:xfrm>
          <a:prstGeom prst="rect">
            <a:avLst/>
          </a:prstGeom>
        </p:spPr>
        <p:txBody>
          <a:bodyPr lIns="106388" tIns="53196" rIns="106388" bIns="53196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defTabSz="531991">
              <a:defRPr/>
            </a:pPr>
            <a:fld id="{7915216D-E52B-42E5-9ADA-F61475677D47}" type="slidenum">
              <a:rPr lang="ru-RU" smtClean="0">
                <a:solidFill>
                  <a:prstClr val="black"/>
                </a:solidFill>
              </a:rPr>
              <a:pPr defTabSz="531991"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339437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90521" y="410286"/>
            <a:ext cx="2949982" cy="6530247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40579" y="410286"/>
            <a:ext cx="8678932" cy="653024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DEA312-D366-4A36-AEED-0DADC607AEE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663088" y="7142631"/>
            <a:ext cx="3077479" cy="409397"/>
          </a:xfrm>
          <a:prstGeom prst="rect">
            <a:avLst/>
          </a:prstGeom>
        </p:spPr>
        <p:txBody>
          <a:bodyPr lIns="106388" tIns="53196" rIns="106388" bIns="53196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defTabSz="531991">
              <a:defRPr/>
            </a:pPr>
            <a:fld id="{065E8636-C79B-48F5-86CF-5705301B1C7E}" type="slidenum">
              <a:rPr lang="ru-RU" smtClean="0">
                <a:solidFill>
                  <a:prstClr val="black"/>
                </a:solidFill>
              </a:rPr>
              <a:pPr defTabSz="531991"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433935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7"/>
          <p:cNvSpPr/>
          <p:nvPr userDrawn="1"/>
        </p:nvSpPr>
        <p:spPr>
          <a:xfrm>
            <a:off x="12937631" y="7207351"/>
            <a:ext cx="536275" cy="427197"/>
          </a:xfrm>
          <a:prstGeom prst="ellipse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88" tIns="53196" rIns="106388" bIns="53196" anchor="ctr"/>
          <a:lstStyle/>
          <a:p>
            <a:pPr algn="ctr" defTabSz="531991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3" name="TextBox 6"/>
          <p:cNvSpPr txBox="1"/>
          <p:nvPr userDrawn="1"/>
        </p:nvSpPr>
        <p:spPr>
          <a:xfrm>
            <a:off x="12911254" y="7265598"/>
            <a:ext cx="591121" cy="315278"/>
          </a:xfrm>
          <a:prstGeom prst="rect">
            <a:avLst/>
          </a:prstGeom>
          <a:noFill/>
        </p:spPr>
        <p:txBody>
          <a:bodyPr lIns="106388" tIns="53196" rIns="106388" bIns="53196">
            <a:spAutoFit/>
          </a:bodyPr>
          <a:lstStyle/>
          <a:p>
            <a:pPr algn="ctr" defTabSz="531991" fontAlgn="auto">
              <a:spcBef>
                <a:spcPts val="0"/>
              </a:spcBef>
              <a:spcAft>
                <a:spcPts val="0"/>
              </a:spcAft>
              <a:defRPr/>
            </a:pPr>
            <a:fld id="{9BD9DE39-1379-4356-9A13-E6BE60FDA9A7}" type="slidenum">
              <a:rPr lang="ru-RU" sz="1300">
                <a:solidFill>
                  <a:srgbClr val="562212"/>
                </a:solidFill>
                <a:latin typeface="Calibri"/>
              </a:rPr>
              <a:pPr algn="ctr" defTabSz="531991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 sz="1300" dirty="0">
              <a:solidFill>
                <a:srgbClr val="562212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0511127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597" y="7192010"/>
            <a:ext cx="13677513" cy="513715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31298" y="852773"/>
            <a:ext cx="11286887" cy="4006977"/>
          </a:xfrm>
        </p:spPr>
        <p:txBody>
          <a:bodyPr rtlCol="0" anchor="b">
            <a:normAutofit/>
          </a:bodyPr>
          <a:lstStyle>
            <a:lvl1pPr algn="l">
              <a:lnSpc>
                <a:spcPct val="90000"/>
              </a:lnSpc>
              <a:defRPr sz="9000" spc="-55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1234407" y="5219344"/>
            <a:ext cx="11286887" cy="1284288"/>
          </a:xfrm>
        </p:spPr>
        <p:txBody>
          <a:bodyPr lIns="102258" rIns="102258" rtlCol="0">
            <a:normAutofit/>
          </a:bodyPr>
          <a:lstStyle>
            <a:lvl1pPr marL="0" indent="0" algn="l">
              <a:buNone/>
              <a:defRPr sz="2700" cap="all" spc="225" baseline="0">
                <a:solidFill>
                  <a:schemeClr val="tx1"/>
                </a:solidFill>
                <a:latin typeface="+mn-lt"/>
                <a:cs typeface="FreesiaUPC" panose="020B0502040204020203" pitchFamily="34" charset="-34"/>
              </a:defRPr>
            </a:lvl1pPr>
            <a:lvl2pPr marL="511337" indent="0" algn="ctr">
              <a:buNone/>
              <a:defRPr sz="2700"/>
            </a:lvl2pPr>
            <a:lvl3pPr marL="1022671" indent="0" algn="ctr">
              <a:buNone/>
              <a:defRPr sz="2700"/>
            </a:lvl3pPr>
            <a:lvl4pPr marL="1534007" indent="0" algn="ctr">
              <a:buNone/>
              <a:defRPr sz="2200"/>
            </a:lvl4pPr>
            <a:lvl5pPr marL="2045334" indent="0" algn="ctr">
              <a:buNone/>
              <a:defRPr sz="2200"/>
            </a:lvl5pPr>
            <a:lvl6pPr marL="2556672" indent="0" algn="ctr">
              <a:buNone/>
              <a:defRPr sz="2200"/>
            </a:lvl6pPr>
            <a:lvl7pPr marL="3068004" indent="0" algn="ctr">
              <a:buNone/>
              <a:defRPr sz="2200"/>
            </a:lvl7pPr>
            <a:lvl8pPr marL="3579332" indent="0" algn="ctr">
              <a:buNone/>
              <a:defRPr sz="2200"/>
            </a:lvl8pPr>
            <a:lvl9pPr marL="4090677" indent="0" algn="ctr">
              <a:buNone/>
              <a:defRPr sz="2200"/>
            </a:lvl9pPr>
          </a:lstStyle>
          <a:p>
            <a:pPr rtl="0"/>
            <a:r>
              <a:rPr lang="ru-RU"/>
              <a:t>Образец подзаголовка</a:t>
            </a:r>
            <a:endParaRPr lang="en-US" dirty="0"/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=""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355164" y="5027869"/>
            <a:ext cx="11081671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D4DAEB3-2211-4CA3-9D23-0143FCF3926F}" type="datetime1">
              <a:rPr lang="ru-RU" smtClean="0"/>
              <a:pPr/>
              <a:t>15.04.2022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 dirty="0"/>
          </a:p>
        </p:txBody>
      </p:sp>
      <p:sp>
        <p:nvSpPr>
          <p:cNvPr id="6" name="Номер слайда 5">
            <a:extLst>
              <a:ext uri="{FF2B5EF4-FFF2-40B4-BE49-F238E27FC236}">
                <a16:creationId xmlns=""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046864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E289488-0C23-4DC8-A9FA-240659547385}" type="datetime1">
              <a:rPr lang="ru-RU" smtClean="0"/>
              <a:pPr/>
              <a:t>15.04.2022</a:t>
            </a:fld>
            <a:endParaRPr lang="en-US" dirty="0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 dirty="0"/>
          </a:p>
        </p:txBody>
      </p:sp>
      <p:sp>
        <p:nvSpPr>
          <p:cNvPr id="9" name="Номер слайда 8">
            <a:extLst>
              <a:ext uri="{FF2B5EF4-FFF2-40B4-BE49-F238E27FC236}">
                <a16:creationId xmlns=""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14557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597" y="7192010"/>
            <a:ext cx="13677513" cy="513715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1298" y="852773"/>
            <a:ext cx="11286887" cy="4006977"/>
          </a:xfrm>
        </p:spPr>
        <p:txBody>
          <a:bodyPr rtlCol="0" anchor="b" anchorCtr="0">
            <a:normAutofit/>
          </a:bodyPr>
          <a:lstStyle>
            <a:lvl1pPr>
              <a:lnSpc>
                <a:spcPct val="90000"/>
              </a:lnSpc>
              <a:defRPr sz="9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31298" y="5239893"/>
            <a:ext cx="11286887" cy="1284288"/>
          </a:xfrm>
        </p:spPr>
        <p:txBody>
          <a:bodyPr lIns="102258" rIns="102258" rtlCol="0" anchor="t" anchorCtr="0">
            <a:normAutofit/>
          </a:bodyPr>
          <a:lstStyle>
            <a:lvl1pPr marL="0" indent="0">
              <a:buNone/>
              <a:defRPr sz="2700" cap="all" spc="225" baseline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51133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102267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3400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4533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5667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06800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57933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0906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=""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355164" y="5039544"/>
            <a:ext cx="11081671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3EFA117-2261-4A1D-8BE7-0B7E6A1366C0}" type="datetime1">
              <a:rPr lang="ru-RU" smtClean="0"/>
              <a:pPr/>
              <a:t>15.04.2022</a:t>
            </a:fld>
            <a:endParaRPr lang="en-US" dirty="0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 dirty="0"/>
          </a:p>
        </p:txBody>
      </p:sp>
      <p:sp>
        <p:nvSpPr>
          <p:cNvPr id="11" name="Номер слайда 10">
            <a:extLst>
              <a:ext uri="{FF2B5EF4-FFF2-40B4-BE49-F238E27FC236}">
                <a16:creationId xmlns=""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605071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231298" y="322037"/>
            <a:ext cx="11286887" cy="1630087"/>
          </a:xfrm>
        </p:spPr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31297" y="2383070"/>
            <a:ext cx="5206412" cy="4211512"/>
          </a:xfrm>
        </p:spPr>
        <p:txBody>
          <a:bodyPr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311772" y="2383073"/>
            <a:ext cx="5206412" cy="4211512"/>
          </a:xfrm>
        </p:spPr>
        <p:txBody>
          <a:bodyPr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59279E9-B6DA-4AB3-A7CE-B748E56BEA69}" type="datetime1">
              <a:rPr lang="ru-RU" smtClean="0"/>
              <a:pPr/>
              <a:t>15.04.2022</a:t>
            </a:fld>
            <a:endParaRPr lang="en-US" dirty="0"/>
          </a:p>
        </p:txBody>
      </p:sp>
      <p:sp>
        <p:nvSpPr>
          <p:cNvPr id="9" name="Нижний колонтитул 8">
            <a:extLst>
              <a:ext uri="{FF2B5EF4-FFF2-40B4-BE49-F238E27FC236}">
                <a16:creationId xmlns=""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 dirty="0"/>
          </a:p>
        </p:txBody>
      </p:sp>
      <p:sp>
        <p:nvSpPr>
          <p:cNvPr id="10" name="Номер слайда 9">
            <a:extLst>
              <a:ext uri="{FF2B5EF4-FFF2-40B4-BE49-F238E27FC236}">
                <a16:creationId xmlns=""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866464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1231298" y="322037"/>
            <a:ext cx="11286887" cy="1630087"/>
          </a:xfrm>
        </p:spPr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31297" y="2311725"/>
            <a:ext cx="5206412" cy="827295"/>
          </a:xfrm>
        </p:spPr>
        <p:txBody>
          <a:bodyPr lIns="102258" rIns="102258" rtlCol="0"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/>
                </a:solidFill>
              </a:defRPr>
            </a:lvl1pPr>
            <a:lvl2pPr marL="511337" indent="0">
              <a:buNone/>
              <a:defRPr sz="2200" b="1"/>
            </a:lvl2pPr>
            <a:lvl3pPr marL="1022671" indent="0">
              <a:buNone/>
              <a:defRPr sz="1900" b="1"/>
            </a:lvl3pPr>
            <a:lvl4pPr marL="1534007" indent="0">
              <a:buNone/>
              <a:defRPr sz="1800" b="1"/>
            </a:lvl4pPr>
            <a:lvl5pPr marL="2045334" indent="0">
              <a:buNone/>
              <a:defRPr sz="1800" b="1"/>
            </a:lvl5pPr>
            <a:lvl6pPr marL="2556672" indent="0">
              <a:buNone/>
              <a:defRPr sz="1800" b="1"/>
            </a:lvl6pPr>
            <a:lvl7pPr marL="3068004" indent="0">
              <a:buNone/>
              <a:defRPr sz="1800" b="1"/>
            </a:lvl7pPr>
            <a:lvl8pPr marL="3579332" indent="0">
              <a:buNone/>
              <a:defRPr sz="1800" b="1"/>
            </a:lvl8pPr>
            <a:lvl9pPr marL="4090677" indent="0">
              <a:buNone/>
              <a:defRPr sz="1800" b="1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231297" y="3323956"/>
            <a:ext cx="5206412" cy="3270631"/>
          </a:xfrm>
        </p:spPr>
        <p:txBody>
          <a:bodyPr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7311772" y="2311725"/>
            <a:ext cx="5206412" cy="827295"/>
          </a:xfrm>
        </p:spPr>
        <p:txBody>
          <a:bodyPr lIns="102258" rIns="102258" rtlCol="0"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/>
                </a:solidFill>
              </a:defRPr>
            </a:lvl1pPr>
            <a:lvl2pPr marL="511337" indent="0">
              <a:buNone/>
              <a:defRPr sz="2200" b="1"/>
            </a:lvl2pPr>
            <a:lvl3pPr marL="1022671" indent="0">
              <a:buNone/>
              <a:defRPr sz="1900" b="1"/>
            </a:lvl3pPr>
            <a:lvl4pPr marL="1534007" indent="0">
              <a:buNone/>
              <a:defRPr sz="1800" b="1"/>
            </a:lvl4pPr>
            <a:lvl5pPr marL="2045334" indent="0">
              <a:buNone/>
              <a:defRPr sz="1800" b="1"/>
            </a:lvl5pPr>
            <a:lvl6pPr marL="2556672" indent="0">
              <a:buNone/>
              <a:defRPr sz="1800" b="1"/>
            </a:lvl6pPr>
            <a:lvl7pPr marL="3068004" indent="0">
              <a:buNone/>
              <a:defRPr sz="1800" b="1"/>
            </a:lvl7pPr>
            <a:lvl8pPr marL="3579332" indent="0">
              <a:buNone/>
              <a:defRPr sz="1800" b="1"/>
            </a:lvl8pPr>
            <a:lvl9pPr marL="4090677" indent="0">
              <a:buNone/>
              <a:defRPr sz="1800" b="1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7311772" y="3323955"/>
            <a:ext cx="5206412" cy="3270631"/>
          </a:xfrm>
        </p:spPr>
        <p:txBody>
          <a:bodyPr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7CF7452-61A3-4CDC-ACAB-74E5B4A7EF57}" type="datetime1">
              <a:rPr lang="ru-RU" smtClean="0"/>
              <a:pPr/>
              <a:t>15.04.2022</a:t>
            </a:fld>
            <a:endParaRPr lang="en-US" dirty="0"/>
          </a:p>
        </p:txBody>
      </p:sp>
      <p:sp>
        <p:nvSpPr>
          <p:cNvPr id="11" name="Нижний колонтитул 10">
            <a:extLst>
              <a:ext uri="{FF2B5EF4-FFF2-40B4-BE49-F238E27FC236}">
                <a16:creationId xmlns=""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 dirty="0"/>
          </a:p>
        </p:txBody>
      </p:sp>
      <p:sp>
        <p:nvSpPr>
          <p:cNvPr id="12" name="Номер слайда 11">
            <a:extLst>
              <a:ext uri="{FF2B5EF4-FFF2-40B4-BE49-F238E27FC236}">
                <a16:creationId xmlns=""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959019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6" name="Дата 5">
            <a:extLst>
              <a:ext uri="{FF2B5EF4-FFF2-40B4-BE49-F238E27FC236}">
                <a16:creationId xmlns=""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4D00952-BE77-47A2-BE29-2226E2D6BB12}" type="datetime1">
              <a:rPr lang="ru-RU" smtClean="0"/>
              <a:pPr/>
              <a:t>15.04.2022</a:t>
            </a:fld>
            <a:endParaRPr lang="en-US" dirty="0"/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=""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 dirty="0"/>
          </a:p>
        </p:txBody>
      </p:sp>
      <p:sp>
        <p:nvSpPr>
          <p:cNvPr id="8" name="Номер слайда 7">
            <a:extLst>
              <a:ext uri="{FF2B5EF4-FFF2-40B4-BE49-F238E27FC236}">
                <a16:creationId xmlns=""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427220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597" y="7192010"/>
            <a:ext cx="13677513" cy="513715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4D5EF43-AECB-4459-AE90-3AFB54138C76}" type="datetime1">
              <a:rPr lang="ru-RU" smtClean="0"/>
              <a:pPr/>
              <a:t>15.04.2022</a:t>
            </a:fld>
            <a:endParaRPr lang="en-US" dirty="0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 dirty="0"/>
          </a:p>
        </p:txBody>
      </p:sp>
      <p:sp>
        <p:nvSpPr>
          <p:cNvPr id="4" name="Номер слайда 3">
            <a:extLst>
              <a:ext uri="{FF2B5EF4-FFF2-40B4-BE49-F238E27FC236}">
                <a16:creationId xmlns=""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445723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 7">
            <a:extLst>
              <a:ext uri="{FF2B5EF4-FFF2-40B4-BE49-F238E27FC236}">
                <a16:creationId xmlns=""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8" y="6"/>
            <a:ext cx="5222750" cy="7705725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722058" y="883588"/>
            <a:ext cx="3947188" cy="2352815"/>
          </a:xfrm>
        </p:spPr>
        <p:txBody>
          <a:bodyPr rtlCol="0" anchor="b">
            <a:normAutofit/>
          </a:bodyPr>
          <a:lstStyle>
            <a:lvl1pPr>
              <a:lnSpc>
                <a:spcPct val="90000"/>
              </a:lnSpc>
              <a:defRPr sz="4000" b="0">
                <a:solidFill>
                  <a:srgbClr val="FFFFFF"/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25722" y="913273"/>
            <a:ext cx="6652405" cy="5949248"/>
          </a:xfrm>
        </p:spPr>
        <p:txBody>
          <a:bodyPr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22055" y="3419206"/>
            <a:ext cx="3947188" cy="3443312"/>
          </a:xfrm>
        </p:spPr>
        <p:txBody>
          <a:bodyPr lIns="102258" rIns="102258" rtlCol="0">
            <a:normAutofit/>
          </a:bodyPr>
          <a:lstStyle>
            <a:lvl1pPr marL="0" indent="0">
              <a:buNone/>
              <a:defRPr sz="1900">
                <a:solidFill>
                  <a:srgbClr val="FFFFFF"/>
                </a:solidFill>
              </a:defRPr>
            </a:lvl1pPr>
            <a:lvl2pPr marL="511337" indent="0">
              <a:buNone/>
              <a:defRPr sz="1300"/>
            </a:lvl2pPr>
            <a:lvl3pPr marL="1022671" indent="0">
              <a:buNone/>
              <a:defRPr sz="1000"/>
            </a:lvl3pPr>
            <a:lvl4pPr marL="1534007" indent="0">
              <a:buNone/>
              <a:defRPr sz="1000"/>
            </a:lvl4pPr>
            <a:lvl5pPr marL="2045334" indent="0">
              <a:buNone/>
              <a:defRPr sz="1000"/>
            </a:lvl5pPr>
            <a:lvl6pPr marL="2556672" indent="0">
              <a:buNone/>
              <a:defRPr sz="1000"/>
            </a:lvl6pPr>
            <a:lvl7pPr marL="3068004" indent="0">
              <a:buNone/>
              <a:defRPr sz="1000"/>
            </a:lvl7pPr>
            <a:lvl8pPr marL="3579332" indent="0">
              <a:buNone/>
              <a:defRPr sz="1000"/>
            </a:lvl8pPr>
            <a:lvl9pPr marL="4090677" indent="0">
              <a:buNone/>
              <a:defRPr sz="1000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22057" y="7243389"/>
            <a:ext cx="3947188" cy="410259"/>
          </a:xfrm>
        </p:spPr>
        <p:txBody>
          <a:bodyPr rtlCol="0"/>
          <a:lstStyle>
            <a:lvl1pPr algn="l">
              <a:defRPr/>
            </a:lvl1pPr>
          </a:lstStyle>
          <a:p>
            <a:fld id="{FD0FAC8F-653F-479B-B209-9F30C9091843}" type="datetime1">
              <a:rPr lang="ru-RU" smtClean="0"/>
              <a:pPr/>
              <a:t>15.04.2022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6125719" y="7243389"/>
            <a:ext cx="5985491" cy="410259"/>
          </a:xfrm>
        </p:spPr>
        <p:txBody>
          <a:bodyPr rtlCol="0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>
              <a:solidFill>
                <a:srgbClr val="4A5356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>
                <a:solidFill>
                  <a:srgbClr val="4A5356"/>
                </a:solidFill>
              </a:rPr>
              <a:pPr/>
              <a:t>‹#›</a:t>
            </a:fld>
            <a:endParaRPr lang="en-US" dirty="0">
              <a:solidFill>
                <a:srgbClr val="4A53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14486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36" y="5144314"/>
            <a:ext cx="13677513" cy="2561439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Рисунок 2"/>
          <p:cNvSpPr>
            <a:spLocks noGrp="1" noChangeAspect="1"/>
          </p:cNvSpPr>
          <p:nvPr>
            <p:ph type="pic" idx="1"/>
          </p:nvPr>
        </p:nvSpPr>
        <p:spPr>
          <a:xfrm>
            <a:off x="44" y="8"/>
            <a:ext cx="13681059" cy="5144286"/>
          </a:xfrm>
          <a:solidFill>
            <a:schemeClr val="bg1">
              <a:lumMod val="85000"/>
            </a:schemeClr>
          </a:solidFill>
        </p:spPr>
        <p:txBody>
          <a:bodyPr lIns="511337" tIns="511337" rtlCol="0" anchor="t"/>
          <a:lstStyle>
            <a:lvl1pPr marL="0" indent="0">
              <a:buNone/>
              <a:defRPr sz="3600"/>
            </a:lvl1pPr>
            <a:lvl2pPr marL="511337" indent="0">
              <a:buNone/>
              <a:defRPr sz="3000"/>
            </a:lvl2pPr>
            <a:lvl3pPr marL="1022671" indent="0">
              <a:buNone/>
              <a:defRPr sz="2700"/>
            </a:lvl3pPr>
            <a:lvl4pPr marL="1534007" indent="0">
              <a:buNone/>
              <a:defRPr sz="2200"/>
            </a:lvl4pPr>
            <a:lvl5pPr marL="2045334" indent="0">
              <a:buNone/>
              <a:defRPr sz="2200"/>
            </a:lvl5pPr>
            <a:lvl6pPr marL="2556672" indent="0">
              <a:buNone/>
              <a:defRPr sz="2200"/>
            </a:lvl6pPr>
            <a:lvl7pPr marL="3068004" indent="0">
              <a:buNone/>
              <a:defRPr sz="2200"/>
            </a:lvl7pPr>
            <a:lvl8pPr marL="3579332" indent="0">
              <a:buNone/>
              <a:defRPr sz="2200"/>
            </a:lvl8pPr>
            <a:lvl9pPr marL="4090677" indent="0">
              <a:buNone/>
              <a:defRPr sz="2200"/>
            </a:lvl9pPr>
          </a:lstStyle>
          <a:p>
            <a:pPr rtl="0"/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231304" y="5392651"/>
            <a:ext cx="11348880" cy="835609"/>
          </a:xfrm>
        </p:spPr>
        <p:txBody>
          <a:bodyPr tIns="0" bIns="0" rtlCol="0" anchor="b">
            <a:noAutofit/>
          </a:bodyPr>
          <a:lstStyle>
            <a:lvl1pPr>
              <a:defRPr sz="4000" b="0">
                <a:solidFill>
                  <a:srgbClr val="FFFFFF"/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31297" y="6421445"/>
            <a:ext cx="11348452" cy="684953"/>
          </a:xfrm>
        </p:spPr>
        <p:txBody>
          <a:bodyPr lIns="102258" tIns="0" rIns="102258" bIns="0" rtlCol="0">
            <a:normAutofit/>
          </a:bodyPr>
          <a:lstStyle>
            <a:lvl1pPr marL="0" indent="0">
              <a:spcBef>
                <a:spcPts val="0"/>
              </a:spcBef>
              <a:spcAft>
                <a:spcPts val="674"/>
              </a:spcAft>
              <a:buNone/>
              <a:defRPr sz="1900">
                <a:solidFill>
                  <a:srgbClr val="FFFFFF"/>
                </a:solidFill>
              </a:defRPr>
            </a:lvl1pPr>
            <a:lvl2pPr marL="511337" indent="0">
              <a:buNone/>
              <a:defRPr sz="1300"/>
            </a:lvl2pPr>
            <a:lvl3pPr marL="1022671" indent="0">
              <a:buNone/>
              <a:defRPr sz="1000"/>
            </a:lvl3pPr>
            <a:lvl4pPr marL="1534007" indent="0">
              <a:buNone/>
              <a:defRPr sz="1000"/>
            </a:lvl4pPr>
            <a:lvl5pPr marL="2045334" indent="0">
              <a:buNone/>
              <a:defRPr sz="1000"/>
            </a:lvl5pPr>
            <a:lvl6pPr marL="2556672" indent="0">
              <a:buNone/>
              <a:defRPr sz="1000"/>
            </a:lvl6pPr>
            <a:lvl7pPr marL="3068004" indent="0">
              <a:buNone/>
              <a:defRPr sz="1000"/>
            </a:lvl7pPr>
            <a:lvl8pPr marL="3579332" indent="0">
              <a:buNone/>
              <a:defRPr sz="1000"/>
            </a:lvl8pPr>
            <a:lvl9pPr marL="4090677" indent="0">
              <a:buNone/>
              <a:defRPr sz="1000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6FD9FC9-5FD1-4E3B-B719-212F55599717}" type="datetime1">
              <a:rPr lang="ru-RU" smtClean="0"/>
              <a:pPr/>
              <a:t>15.04.2022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231298" y="7243745"/>
            <a:ext cx="7651013" cy="410259"/>
          </a:xfrm>
        </p:spPr>
        <p:txBody>
          <a:bodyPr rtlCol="0"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9289938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lIns="51143" tIns="0" rIns="51143" bIns="0"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7D5506EE-1026-4F35-9ACC-BD05BE0F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82E9B35-0826-45CC-9C2C-707B22DFAA83}" type="datetime1">
              <a:rPr lang="ru-RU" smtClean="0"/>
              <a:pPr/>
              <a:t>15.04.2022</a:t>
            </a:fld>
            <a:endParaRPr lang="en-US" dirty="0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B7696E5F-8D95-4450-AE52-5438E6ED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 dirty="0"/>
          </a:p>
        </p:txBody>
      </p:sp>
      <p:sp>
        <p:nvSpPr>
          <p:cNvPr id="9" name="Номер слайда 8">
            <a:extLst>
              <a:ext uri="{FF2B5EF4-FFF2-40B4-BE49-F238E27FC236}">
                <a16:creationId xmlns="" xmlns:a16="http://schemas.microsoft.com/office/drawing/2014/main" id="{999B2253-74CC-409E-BEB0-F8EFCFCB5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2355986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E1B68A5B-D9FA-424B-A4EB-30E7223836B3}"/>
              </a:ext>
            </a:extLst>
          </p:cNvPr>
          <p:cNvSpPr/>
          <p:nvPr/>
        </p:nvSpPr>
        <p:spPr>
          <a:xfrm>
            <a:off x="3597" y="7192010"/>
            <a:ext cx="13677513" cy="513715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Вертикальный заголовок 1"/>
          <p:cNvSpPr>
            <a:spLocks noGrp="1"/>
          </p:cNvSpPr>
          <p:nvPr>
            <p:ph type="title" orient="vert"/>
          </p:nvPr>
        </p:nvSpPr>
        <p:spPr>
          <a:xfrm>
            <a:off x="9790521" y="463301"/>
            <a:ext cx="2949982" cy="6471885"/>
          </a:xfrm>
        </p:spPr>
        <p:txBody>
          <a:bodyPr vert="eaVert" rtlCol="0"/>
          <a:lstStyle/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40576" y="463301"/>
            <a:ext cx="8678932" cy="6471885"/>
          </a:xfrm>
        </p:spPr>
        <p:txBody>
          <a:bodyPr vert="eaVert" lIns="51143" tIns="0" rIns="51143" bIns="0"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AF33D6B0-F070-45C4-A472-19F432BE3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4C0063D-EDF2-4190-A726-B9B651F864E7}" type="datetime1">
              <a:rPr lang="ru-RU" smtClean="0"/>
              <a:pPr/>
              <a:t>15.04.2022</a:t>
            </a:fld>
            <a:endParaRPr lang="en-US" dirty="0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9975399F-DAB2-410D-967F-ED17E6F7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 dirty="0"/>
          </a:p>
        </p:txBody>
      </p:sp>
      <p:sp>
        <p:nvSpPr>
          <p:cNvPr id="10" name="Номер слайда 9">
            <a:extLst>
              <a:ext uri="{FF2B5EF4-FFF2-40B4-BE49-F238E27FC236}">
                <a16:creationId xmlns="" xmlns:a16="http://schemas.microsoft.com/office/drawing/2014/main" id="{F762A46F-6BE5-4D12-9412-5CA7672EA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039604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10"/>
          <p:cNvSpPr/>
          <p:nvPr userDrawn="1"/>
        </p:nvSpPr>
        <p:spPr>
          <a:xfrm>
            <a:off x="1070545" y="365735"/>
            <a:ext cx="708937" cy="121363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857" tIns="53428" rIns="106857" bIns="53428" anchor="ctr"/>
          <a:lstStyle/>
          <a:p>
            <a:pPr algn="ctr" defTabSz="534305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900">
              <a:solidFill>
                <a:prstClr val="white"/>
              </a:solidFill>
            </a:endParaRPr>
          </a:p>
        </p:txBody>
      </p:sp>
      <p:pic>
        <p:nvPicPr>
          <p:cNvPr id="5" name="Рисунок 21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9801215" y="286417"/>
            <a:ext cx="3414682" cy="493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6081" y="1261101"/>
            <a:ext cx="11628914" cy="2682734"/>
          </a:xfrm>
        </p:spPr>
        <p:txBody>
          <a:bodyPr anchor="b"/>
          <a:lstStyle>
            <a:lvl1pPr algn="ctr">
              <a:defRPr sz="7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10136" y="4047291"/>
            <a:ext cx="10260808" cy="1860433"/>
          </a:xfrm>
        </p:spPr>
        <p:txBody>
          <a:bodyPr/>
          <a:lstStyle>
            <a:lvl1pPr marL="0" indent="0" algn="ctr">
              <a:buNone/>
              <a:defRPr sz="3100"/>
            </a:lvl1pPr>
            <a:lvl2pPr marL="588961" indent="0" algn="ctr">
              <a:buNone/>
              <a:defRPr sz="2500"/>
            </a:lvl2pPr>
            <a:lvl3pPr marL="1177920" indent="0" algn="ctr">
              <a:buNone/>
              <a:defRPr sz="2200"/>
            </a:lvl3pPr>
            <a:lvl4pPr marL="1766875" indent="0" algn="ctr">
              <a:buNone/>
              <a:defRPr sz="2100"/>
            </a:lvl4pPr>
            <a:lvl5pPr marL="2355843" indent="0" algn="ctr">
              <a:buNone/>
              <a:defRPr sz="2100"/>
            </a:lvl5pPr>
            <a:lvl6pPr marL="2944809" indent="0" algn="ctr">
              <a:buNone/>
              <a:defRPr sz="2100"/>
            </a:lvl6pPr>
            <a:lvl7pPr marL="3533764" indent="0" algn="ctr">
              <a:buNone/>
              <a:defRPr sz="2100"/>
            </a:lvl7pPr>
            <a:lvl8pPr marL="4122731" indent="0" algn="ctr">
              <a:buNone/>
              <a:defRPr sz="2100"/>
            </a:lvl8pPr>
            <a:lvl9pPr marL="4711694" indent="0" algn="ctr">
              <a:buNone/>
              <a:defRPr sz="21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98D521-BA84-4702-90BC-7C35525286A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663085" y="7142631"/>
            <a:ext cx="3077479" cy="409397"/>
          </a:xfrm>
          <a:prstGeom prst="rect">
            <a:avLst/>
          </a:prstGeom>
        </p:spPr>
        <p:txBody>
          <a:bodyPr lIns="106857" tIns="53428" rIns="106857" bIns="53428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defTabSz="534305">
              <a:defRPr/>
            </a:pPr>
            <a:fld id="{B9F50099-DF57-4CE3-B456-7E5D3D255A2A}" type="slidenum">
              <a:rPr lang="ru-RU" smtClean="0">
                <a:solidFill>
                  <a:prstClr val="black"/>
                </a:solidFill>
              </a:rPr>
              <a:pPr defTabSz="534305"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049745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7"/>
          <p:cNvSpPr/>
          <p:nvPr userDrawn="1"/>
        </p:nvSpPr>
        <p:spPr>
          <a:xfrm>
            <a:off x="1070545" y="365735"/>
            <a:ext cx="708937" cy="121363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857" tIns="53428" rIns="106857" bIns="53428" anchor="ctr"/>
          <a:lstStyle/>
          <a:p>
            <a:pPr algn="ctr" defTabSz="534305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900">
              <a:solidFill>
                <a:prstClr val="white"/>
              </a:solidFill>
            </a:endParaRPr>
          </a:p>
        </p:txBody>
      </p:sp>
      <p:pic>
        <p:nvPicPr>
          <p:cNvPr id="5" name="Рисунок 21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9801215" y="286417"/>
            <a:ext cx="3414682" cy="493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5BB5D5-776C-4B6C-9C7D-59BDA46504B7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663085" y="7142631"/>
            <a:ext cx="3077479" cy="409397"/>
          </a:xfrm>
          <a:prstGeom prst="rect">
            <a:avLst/>
          </a:prstGeom>
        </p:spPr>
        <p:txBody>
          <a:bodyPr lIns="106857" tIns="53428" rIns="106857" bIns="53428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defTabSz="534305">
              <a:defRPr/>
            </a:pPr>
            <a:fld id="{1FD1EBCE-10C0-473A-B028-ACEF38CDF8FA}" type="slidenum">
              <a:rPr lang="ru-RU" smtClean="0">
                <a:solidFill>
                  <a:prstClr val="black"/>
                </a:solidFill>
              </a:rPr>
              <a:pPr defTabSz="534305"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371986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1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9801215" y="286417"/>
            <a:ext cx="3414682" cy="493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3477" y="1921111"/>
            <a:ext cx="11799929" cy="3205367"/>
          </a:xfrm>
        </p:spPr>
        <p:txBody>
          <a:bodyPr anchor="b"/>
          <a:lstStyle>
            <a:lvl1pPr>
              <a:defRPr sz="7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3477" y="5156774"/>
            <a:ext cx="11799929" cy="1685626"/>
          </a:xfrm>
        </p:spPr>
        <p:txBody>
          <a:bodyPr/>
          <a:lstStyle>
            <a:lvl1pPr marL="0" indent="0">
              <a:buNone/>
              <a:defRPr sz="3100">
                <a:solidFill>
                  <a:schemeClr val="tx1"/>
                </a:solidFill>
              </a:defRPr>
            </a:lvl1pPr>
            <a:lvl2pPr marL="588961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17792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76687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4pPr>
            <a:lvl5pPr marL="2355843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5pPr>
            <a:lvl6pPr marL="294480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6pPr>
            <a:lvl7pPr marL="353376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7pPr>
            <a:lvl8pPr marL="412273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8pPr>
            <a:lvl9pPr marL="471169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1DDB6-C034-45A1-862A-77426B19436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663085" y="7142631"/>
            <a:ext cx="3077479" cy="409397"/>
          </a:xfrm>
          <a:prstGeom prst="rect">
            <a:avLst/>
          </a:prstGeom>
        </p:spPr>
        <p:txBody>
          <a:bodyPr lIns="106857" tIns="53428" rIns="106857" bIns="53428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defTabSz="534305">
              <a:defRPr/>
            </a:pPr>
            <a:fld id="{C2D44F78-1C41-4D84-9ABA-4F0E13CE6B32}" type="slidenum">
              <a:rPr lang="ru-RU" smtClean="0">
                <a:solidFill>
                  <a:prstClr val="black"/>
                </a:solidFill>
              </a:rPr>
              <a:pPr defTabSz="534305"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545494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0575" y="2051321"/>
            <a:ext cx="5814457" cy="488921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26047" y="2051321"/>
            <a:ext cx="5814457" cy="488921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8FDAB3-4BCE-4E21-86BB-A2B26DDAFCB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663085" y="7142631"/>
            <a:ext cx="3077479" cy="409397"/>
          </a:xfrm>
          <a:prstGeom prst="rect">
            <a:avLst/>
          </a:prstGeom>
        </p:spPr>
        <p:txBody>
          <a:bodyPr lIns="106857" tIns="53428" rIns="106857" bIns="53428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defTabSz="534305">
              <a:defRPr/>
            </a:pPr>
            <a:fld id="{0AD7263B-D223-4B62-8093-C704B90DCB09}" type="slidenum">
              <a:rPr lang="ru-RU" smtClean="0">
                <a:solidFill>
                  <a:prstClr val="black"/>
                </a:solidFill>
              </a:rPr>
              <a:pPr defTabSz="534305"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498942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2385" y="410261"/>
            <a:ext cx="11799929" cy="148941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2359" y="1888973"/>
            <a:ext cx="5787735" cy="925757"/>
          </a:xfrm>
        </p:spPr>
        <p:txBody>
          <a:bodyPr anchor="b"/>
          <a:lstStyle>
            <a:lvl1pPr marL="0" indent="0">
              <a:buNone/>
              <a:defRPr sz="3100" b="1"/>
            </a:lvl1pPr>
            <a:lvl2pPr marL="588961" indent="0">
              <a:buNone/>
              <a:defRPr sz="2500" b="1"/>
            </a:lvl2pPr>
            <a:lvl3pPr marL="1177920" indent="0">
              <a:buNone/>
              <a:defRPr sz="2200" b="1"/>
            </a:lvl3pPr>
            <a:lvl4pPr marL="1766875" indent="0">
              <a:buNone/>
              <a:defRPr sz="2100" b="1"/>
            </a:lvl4pPr>
            <a:lvl5pPr marL="2355843" indent="0">
              <a:buNone/>
              <a:defRPr sz="2100" b="1"/>
            </a:lvl5pPr>
            <a:lvl6pPr marL="2944809" indent="0">
              <a:buNone/>
              <a:defRPr sz="2100" b="1"/>
            </a:lvl6pPr>
            <a:lvl7pPr marL="3533764" indent="0">
              <a:buNone/>
              <a:defRPr sz="2100" b="1"/>
            </a:lvl7pPr>
            <a:lvl8pPr marL="4122731" indent="0">
              <a:buNone/>
              <a:defRPr sz="2100" b="1"/>
            </a:lvl8pPr>
            <a:lvl9pPr marL="4711694" indent="0">
              <a:buNone/>
              <a:defRPr sz="21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2359" y="2814730"/>
            <a:ext cx="5787735" cy="414004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926075" y="1888973"/>
            <a:ext cx="5816239" cy="925757"/>
          </a:xfrm>
        </p:spPr>
        <p:txBody>
          <a:bodyPr anchor="b"/>
          <a:lstStyle>
            <a:lvl1pPr marL="0" indent="0">
              <a:buNone/>
              <a:defRPr sz="3100" b="1"/>
            </a:lvl1pPr>
            <a:lvl2pPr marL="588961" indent="0">
              <a:buNone/>
              <a:defRPr sz="2500" b="1"/>
            </a:lvl2pPr>
            <a:lvl3pPr marL="1177920" indent="0">
              <a:buNone/>
              <a:defRPr sz="2200" b="1"/>
            </a:lvl3pPr>
            <a:lvl4pPr marL="1766875" indent="0">
              <a:buNone/>
              <a:defRPr sz="2100" b="1"/>
            </a:lvl4pPr>
            <a:lvl5pPr marL="2355843" indent="0">
              <a:buNone/>
              <a:defRPr sz="2100" b="1"/>
            </a:lvl5pPr>
            <a:lvl6pPr marL="2944809" indent="0">
              <a:buNone/>
              <a:defRPr sz="2100" b="1"/>
            </a:lvl6pPr>
            <a:lvl7pPr marL="3533764" indent="0">
              <a:buNone/>
              <a:defRPr sz="2100" b="1"/>
            </a:lvl7pPr>
            <a:lvl8pPr marL="4122731" indent="0">
              <a:buNone/>
              <a:defRPr sz="2100" b="1"/>
            </a:lvl8pPr>
            <a:lvl9pPr marL="4711694" indent="0">
              <a:buNone/>
              <a:defRPr sz="21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926075" y="2814730"/>
            <a:ext cx="5816239" cy="414004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9E9B88-1371-4E31-9516-DE2794BA7A6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9663085" y="7142631"/>
            <a:ext cx="3077479" cy="409397"/>
          </a:xfrm>
          <a:prstGeom prst="rect">
            <a:avLst/>
          </a:prstGeom>
        </p:spPr>
        <p:txBody>
          <a:bodyPr lIns="106857" tIns="53428" rIns="106857" bIns="53428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defTabSz="534305">
              <a:defRPr/>
            </a:pPr>
            <a:fld id="{4E93AF8B-6981-4803-ADD9-2BB3838A9F96}" type="slidenum">
              <a:rPr lang="ru-RU" smtClean="0">
                <a:solidFill>
                  <a:prstClr val="black"/>
                </a:solidFill>
              </a:rPr>
              <a:pPr defTabSz="534305"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2325868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5EED42-6A4A-4D65-B383-7FD91E813DC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9663085" y="7142631"/>
            <a:ext cx="3077479" cy="409397"/>
          </a:xfrm>
          <a:prstGeom prst="rect">
            <a:avLst/>
          </a:prstGeom>
        </p:spPr>
        <p:txBody>
          <a:bodyPr lIns="106857" tIns="53428" rIns="106857" bIns="53428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defTabSz="534305">
              <a:defRPr/>
            </a:pPr>
            <a:fld id="{0F71C28D-2960-4FBF-9707-5EAB32DA8519}" type="slidenum">
              <a:rPr lang="ru-RU" smtClean="0">
                <a:solidFill>
                  <a:prstClr val="black"/>
                </a:solidFill>
              </a:rPr>
              <a:pPr defTabSz="534305"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7656392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7EADE6-1937-473F-8A1F-3EB8AB3ADBA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663085" y="7142631"/>
            <a:ext cx="3077479" cy="409397"/>
          </a:xfrm>
          <a:prstGeom prst="rect">
            <a:avLst/>
          </a:prstGeom>
        </p:spPr>
        <p:txBody>
          <a:bodyPr lIns="106857" tIns="53428" rIns="106857" bIns="53428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defTabSz="534305">
              <a:defRPr/>
            </a:pPr>
            <a:fld id="{2D305FAA-EE2A-4B11-B3C9-74D44FB9CC87}" type="slidenum">
              <a:rPr lang="ru-RU" smtClean="0">
                <a:solidFill>
                  <a:prstClr val="black"/>
                </a:solidFill>
              </a:rPr>
              <a:pPr defTabSz="534305"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4366057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2357" y="513716"/>
            <a:ext cx="4412503" cy="1798003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6239" y="1109484"/>
            <a:ext cx="6926044" cy="5476060"/>
          </a:xfrm>
        </p:spPr>
        <p:txBody>
          <a:bodyPr/>
          <a:lstStyle>
            <a:lvl1pPr>
              <a:defRPr sz="4000"/>
            </a:lvl1pPr>
            <a:lvl2pPr>
              <a:defRPr sz="3600"/>
            </a:lvl2pPr>
            <a:lvl3pPr>
              <a:defRPr sz="31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42357" y="2311745"/>
            <a:ext cx="4412503" cy="4282743"/>
          </a:xfrm>
        </p:spPr>
        <p:txBody>
          <a:bodyPr/>
          <a:lstStyle>
            <a:lvl1pPr marL="0" indent="0">
              <a:buNone/>
              <a:defRPr sz="2100"/>
            </a:lvl1pPr>
            <a:lvl2pPr marL="588961" indent="0">
              <a:buNone/>
              <a:defRPr sz="1800"/>
            </a:lvl2pPr>
            <a:lvl3pPr marL="1177920" indent="0">
              <a:buNone/>
              <a:defRPr sz="1600"/>
            </a:lvl3pPr>
            <a:lvl4pPr marL="1766875" indent="0">
              <a:buNone/>
              <a:defRPr sz="1300"/>
            </a:lvl4pPr>
            <a:lvl5pPr marL="2355843" indent="0">
              <a:buNone/>
              <a:defRPr sz="1300"/>
            </a:lvl5pPr>
            <a:lvl6pPr marL="2944809" indent="0">
              <a:buNone/>
              <a:defRPr sz="1300"/>
            </a:lvl6pPr>
            <a:lvl7pPr marL="3533764" indent="0">
              <a:buNone/>
              <a:defRPr sz="1300"/>
            </a:lvl7pPr>
            <a:lvl8pPr marL="4122731" indent="0">
              <a:buNone/>
              <a:defRPr sz="1300"/>
            </a:lvl8pPr>
            <a:lvl9pPr marL="4711694" indent="0">
              <a:buNone/>
              <a:defRPr sz="13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45DC45-1552-408B-A671-467C1266502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663085" y="7142631"/>
            <a:ext cx="3077479" cy="409397"/>
          </a:xfrm>
          <a:prstGeom prst="rect">
            <a:avLst/>
          </a:prstGeom>
        </p:spPr>
        <p:txBody>
          <a:bodyPr lIns="106857" tIns="53428" rIns="106857" bIns="53428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defTabSz="534305">
              <a:defRPr/>
            </a:pPr>
            <a:fld id="{85457A79-FB1D-47F7-B802-09BECE02A139}" type="slidenum">
              <a:rPr lang="ru-RU" smtClean="0">
                <a:solidFill>
                  <a:prstClr val="black"/>
                </a:solidFill>
              </a:rPr>
              <a:pPr defTabSz="534305"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67984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2357" y="513716"/>
            <a:ext cx="4412503" cy="1798003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816239" y="1109484"/>
            <a:ext cx="6926044" cy="5476060"/>
          </a:xfrm>
        </p:spPr>
        <p:txBody>
          <a:bodyPr rtlCol="0">
            <a:normAutofit/>
          </a:bodyPr>
          <a:lstStyle>
            <a:lvl1pPr marL="0" indent="0">
              <a:buNone/>
              <a:defRPr sz="4000"/>
            </a:lvl1pPr>
            <a:lvl2pPr marL="588961" indent="0">
              <a:buNone/>
              <a:defRPr sz="3600"/>
            </a:lvl2pPr>
            <a:lvl3pPr marL="1177920" indent="0">
              <a:buNone/>
              <a:defRPr sz="3100"/>
            </a:lvl3pPr>
            <a:lvl4pPr marL="1766875" indent="0">
              <a:buNone/>
              <a:defRPr sz="2500"/>
            </a:lvl4pPr>
            <a:lvl5pPr marL="2355843" indent="0">
              <a:buNone/>
              <a:defRPr sz="2500"/>
            </a:lvl5pPr>
            <a:lvl6pPr marL="2944809" indent="0">
              <a:buNone/>
              <a:defRPr sz="2500"/>
            </a:lvl6pPr>
            <a:lvl7pPr marL="3533764" indent="0">
              <a:buNone/>
              <a:defRPr sz="2500"/>
            </a:lvl7pPr>
            <a:lvl8pPr marL="4122731" indent="0">
              <a:buNone/>
              <a:defRPr sz="2500"/>
            </a:lvl8pPr>
            <a:lvl9pPr marL="4711694" indent="0">
              <a:buNone/>
              <a:defRPr sz="25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42357" y="2311745"/>
            <a:ext cx="4412503" cy="4282743"/>
          </a:xfrm>
        </p:spPr>
        <p:txBody>
          <a:bodyPr/>
          <a:lstStyle>
            <a:lvl1pPr marL="0" indent="0">
              <a:buNone/>
              <a:defRPr sz="2100"/>
            </a:lvl1pPr>
            <a:lvl2pPr marL="588961" indent="0">
              <a:buNone/>
              <a:defRPr sz="1800"/>
            </a:lvl2pPr>
            <a:lvl3pPr marL="1177920" indent="0">
              <a:buNone/>
              <a:defRPr sz="1600"/>
            </a:lvl3pPr>
            <a:lvl4pPr marL="1766875" indent="0">
              <a:buNone/>
              <a:defRPr sz="1300"/>
            </a:lvl4pPr>
            <a:lvl5pPr marL="2355843" indent="0">
              <a:buNone/>
              <a:defRPr sz="1300"/>
            </a:lvl5pPr>
            <a:lvl6pPr marL="2944809" indent="0">
              <a:buNone/>
              <a:defRPr sz="1300"/>
            </a:lvl6pPr>
            <a:lvl7pPr marL="3533764" indent="0">
              <a:buNone/>
              <a:defRPr sz="1300"/>
            </a:lvl7pPr>
            <a:lvl8pPr marL="4122731" indent="0">
              <a:buNone/>
              <a:defRPr sz="1300"/>
            </a:lvl8pPr>
            <a:lvl9pPr marL="4711694" indent="0">
              <a:buNone/>
              <a:defRPr sz="13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55C5E-30F9-47EC-8333-83D8D09CC70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663085" y="7142631"/>
            <a:ext cx="3077479" cy="409397"/>
          </a:xfrm>
          <a:prstGeom prst="rect">
            <a:avLst/>
          </a:prstGeom>
        </p:spPr>
        <p:txBody>
          <a:bodyPr lIns="106857" tIns="53428" rIns="106857" bIns="53428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defTabSz="534305">
              <a:defRPr/>
            </a:pPr>
            <a:fld id="{DBF36460-5E46-43FD-B77F-46F9FF4EEE04}" type="slidenum">
              <a:rPr lang="ru-RU" smtClean="0">
                <a:solidFill>
                  <a:prstClr val="black"/>
                </a:solidFill>
              </a:rPr>
              <a:pPr defTabSz="534305"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7631133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9CF959-50AE-465D-978B-998FC3BE5B5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663085" y="7142631"/>
            <a:ext cx="3077479" cy="409397"/>
          </a:xfrm>
          <a:prstGeom prst="rect">
            <a:avLst/>
          </a:prstGeom>
        </p:spPr>
        <p:txBody>
          <a:bodyPr lIns="106857" tIns="53428" rIns="106857" bIns="53428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defTabSz="534305">
              <a:defRPr/>
            </a:pPr>
            <a:fld id="{7915216D-E52B-42E5-9ADA-F61475677D47}" type="slidenum">
              <a:rPr lang="ru-RU" smtClean="0">
                <a:solidFill>
                  <a:prstClr val="black"/>
                </a:solidFill>
              </a:rPr>
              <a:pPr defTabSz="534305"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5350972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90521" y="410286"/>
            <a:ext cx="2949982" cy="6530247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40576" y="410286"/>
            <a:ext cx="8678932" cy="653024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DEA312-D366-4A36-AEED-0DADC607AEE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663085" y="7142631"/>
            <a:ext cx="3077479" cy="409397"/>
          </a:xfrm>
          <a:prstGeom prst="rect">
            <a:avLst/>
          </a:prstGeom>
        </p:spPr>
        <p:txBody>
          <a:bodyPr lIns="106857" tIns="53428" rIns="106857" bIns="53428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defTabSz="534305">
              <a:defRPr/>
            </a:pPr>
            <a:fld id="{065E8636-C79B-48F5-86CF-5705301B1C7E}" type="slidenum">
              <a:rPr lang="ru-RU" smtClean="0">
                <a:solidFill>
                  <a:prstClr val="black"/>
                </a:solidFill>
              </a:rPr>
              <a:pPr defTabSz="534305"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95220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image" Target="../media/image1.emf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image" Target="../media/image1.emf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image" Target="../media/image1.emf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theme" Target="../theme/theme4.xml"/><Relationship Id="rId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12" Type="http://schemas.openxmlformats.org/officeDocument/2006/relationships/slideLayout" Target="../slideLayouts/slideLayout43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42.xml"/><Relationship Id="rId5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41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1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46.xml"/><Relationship Id="rId7" Type="http://schemas.openxmlformats.org/officeDocument/2006/relationships/slideLayout" Target="../slideLayouts/slideLayout50.xml"/><Relationship Id="rId12" Type="http://schemas.openxmlformats.org/officeDocument/2006/relationships/slideLayout" Target="../slideLayouts/slideLayout55.xml"/><Relationship Id="rId2" Type="http://schemas.openxmlformats.org/officeDocument/2006/relationships/slideLayout" Target="../slideLayouts/slideLayout45.xml"/><Relationship Id="rId1" Type="http://schemas.openxmlformats.org/officeDocument/2006/relationships/slideLayout" Target="../slideLayouts/slideLayout44.xml"/><Relationship Id="rId6" Type="http://schemas.openxmlformats.org/officeDocument/2006/relationships/slideLayout" Target="../slideLayouts/slideLayout49.xml"/><Relationship Id="rId11" Type="http://schemas.openxmlformats.org/officeDocument/2006/relationships/slideLayout" Target="../slideLayouts/slideLayout54.xml"/><Relationship Id="rId5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53.xml"/><Relationship Id="rId4" Type="http://schemas.openxmlformats.org/officeDocument/2006/relationships/slideLayout" Target="../slideLayouts/slideLayout47.xml"/><Relationship Id="rId9" Type="http://schemas.openxmlformats.org/officeDocument/2006/relationships/slideLayout" Target="../slideLayouts/slideLayout52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500">
          <a:solidFill>
            <a:schemeClr val="tx2"/>
          </a:solidFill>
          <a:latin typeface="Arial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5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5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5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500">
          <a:solidFill>
            <a:schemeClr val="tx2"/>
          </a:solidFill>
          <a:latin typeface="Arial" charset="0"/>
        </a:defRPr>
      </a:lvl5pPr>
      <a:lvl6pPr marL="453667" algn="ctr" rtl="0" eaLnBrk="0" fontAlgn="base" hangingPunct="0">
        <a:spcBef>
          <a:spcPct val="0"/>
        </a:spcBef>
        <a:spcAft>
          <a:spcPct val="0"/>
        </a:spcAft>
        <a:defRPr sz="4500">
          <a:solidFill>
            <a:schemeClr val="tx2"/>
          </a:solidFill>
          <a:latin typeface="Arial" charset="0"/>
        </a:defRPr>
      </a:lvl6pPr>
      <a:lvl7pPr marL="907347" algn="ctr" rtl="0" eaLnBrk="0" fontAlgn="base" hangingPunct="0">
        <a:spcBef>
          <a:spcPct val="0"/>
        </a:spcBef>
        <a:spcAft>
          <a:spcPct val="0"/>
        </a:spcAft>
        <a:defRPr sz="4500">
          <a:solidFill>
            <a:schemeClr val="tx2"/>
          </a:solidFill>
          <a:latin typeface="Arial" charset="0"/>
        </a:defRPr>
      </a:lvl7pPr>
      <a:lvl8pPr marL="1361013" algn="ctr" rtl="0" eaLnBrk="0" fontAlgn="base" hangingPunct="0">
        <a:spcBef>
          <a:spcPct val="0"/>
        </a:spcBef>
        <a:spcAft>
          <a:spcPct val="0"/>
        </a:spcAft>
        <a:defRPr sz="4500">
          <a:solidFill>
            <a:schemeClr val="tx2"/>
          </a:solidFill>
          <a:latin typeface="Arial" charset="0"/>
        </a:defRPr>
      </a:lvl8pPr>
      <a:lvl9pPr marL="1814686" algn="ctr" rtl="0" eaLnBrk="0" fontAlgn="base" hangingPunct="0">
        <a:spcBef>
          <a:spcPct val="0"/>
        </a:spcBef>
        <a:spcAft>
          <a:spcPct val="0"/>
        </a:spcAft>
        <a:defRPr sz="4500">
          <a:solidFill>
            <a:schemeClr val="tx2"/>
          </a:solidFill>
          <a:latin typeface="Arial" charset="0"/>
        </a:defRPr>
      </a:lvl9pPr>
    </p:titleStyle>
    <p:bodyStyle>
      <a:lvl1pPr marL="340250" indent="-340250" algn="l" rtl="0" eaLnBrk="0" fontAlgn="base" hangingPunct="0">
        <a:spcBef>
          <a:spcPct val="20000"/>
        </a:spcBef>
        <a:spcAft>
          <a:spcPct val="0"/>
        </a:spcAft>
        <a:buChar char="•"/>
        <a:defRPr sz="3000">
          <a:solidFill>
            <a:schemeClr val="tx1"/>
          </a:solidFill>
          <a:latin typeface="Arial" charset="0"/>
        </a:defRPr>
      </a:lvl1pPr>
      <a:lvl2pPr marL="737211" indent="-283545" algn="l" rtl="0" eaLnBrk="0" fontAlgn="base" hangingPunct="0">
        <a:spcBef>
          <a:spcPct val="20000"/>
        </a:spcBef>
        <a:spcAft>
          <a:spcPct val="0"/>
        </a:spcAft>
        <a:buChar char="–"/>
        <a:defRPr sz="2700">
          <a:solidFill>
            <a:schemeClr val="tx1"/>
          </a:solidFill>
          <a:latin typeface="Arial" charset="0"/>
        </a:defRPr>
      </a:lvl2pPr>
      <a:lvl3pPr marL="1134173" indent="-226833" algn="l" rtl="0" eaLnBrk="0" fontAlgn="base" hangingPunct="0">
        <a:spcBef>
          <a:spcPct val="20000"/>
        </a:spcBef>
        <a:spcAft>
          <a:spcPct val="0"/>
        </a:spcAft>
        <a:buChar char="•"/>
        <a:defRPr sz="2200">
          <a:solidFill>
            <a:schemeClr val="tx1"/>
          </a:solidFill>
          <a:latin typeface="Arial" charset="0"/>
        </a:defRPr>
      </a:lvl3pPr>
      <a:lvl4pPr marL="1587856" indent="-226833" algn="l" rtl="0" eaLnBrk="0" fontAlgn="base" hangingPunct="0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Arial" charset="0"/>
        </a:defRPr>
      </a:lvl4pPr>
      <a:lvl5pPr marL="2041515" indent="-226833" algn="l" rtl="0" eaLnBrk="0" fontAlgn="base" hangingPunct="0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Arial" charset="0"/>
        </a:defRPr>
      </a:lvl5pPr>
      <a:lvl6pPr marL="2495188" indent="-226833" algn="l" rtl="0" eaLnBrk="0" fontAlgn="base" hangingPunct="0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Arial" charset="0"/>
        </a:defRPr>
      </a:lvl6pPr>
      <a:lvl7pPr marL="2948853" indent="-226833" algn="l" rtl="0" eaLnBrk="0" fontAlgn="base" hangingPunct="0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Arial" charset="0"/>
        </a:defRPr>
      </a:lvl7pPr>
      <a:lvl8pPr marL="3402527" indent="-226833" algn="l" rtl="0" eaLnBrk="0" fontAlgn="base" hangingPunct="0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Arial" charset="0"/>
        </a:defRPr>
      </a:lvl8pPr>
      <a:lvl9pPr marL="3856206" indent="-226833" algn="l" rtl="0" eaLnBrk="0" fontAlgn="base" hangingPunct="0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Arial" charset="0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58812" y="1677573"/>
            <a:ext cx="9577631" cy="82209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752250" y="2818325"/>
            <a:ext cx="9584166" cy="428121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92147" y="6903029"/>
            <a:ext cx="2121357" cy="410259"/>
          </a:xfrm>
          <a:prstGeom prst="rect">
            <a:avLst/>
          </a:prstGeom>
        </p:spPr>
        <p:txBody>
          <a:bodyPr vert="horz" lIns="119858" tIns="59915" rIns="119858" bIns="59915" rtlCol="0" anchor="ctr"/>
          <a:lstStyle>
            <a:lvl1pPr algn="l">
              <a:defRPr sz="1300" b="0" i="0">
                <a:solidFill>
                  <a:srgbClr val="0077C8"/>
                </a:solidFill>
                <a:latin typeface="Arial"/>
                <a:cs typeface="Arial"/>
              </a:defRPr>
            </a:lvl1pPr>
          </a:lstStyle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2441639" y="560724"/>
            <a:ext cx="643367" cy="410259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700" b="0" i="0">
                <a:solidFill>
                  <a:srgbClr val="00B2A9"/>
                </a:solidFill>
                <a:latin typeface="Arial"/>
                <a:cs typeface="Arial"/>
              </a:defRPr>
            </a:lvl1pPr>
          </a:lstStyle>
          <a:p>
            <a:fld id="{E8CC1B9C-23B7-B94D-B87E-2F844537633D}" type="slidenum">
              <a:rPr lang="ru-RU"/>
              <a:pPr/>
              <a:t>‹#›</a:t>
            </a:fld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3" y="475449"/>
            <a:ext cx="321730" cy="641685"/>
          </a:xfrm>
          <a:prstGeom prst="rect">
            <a:avLst/>
          </a:prstGeom>
          <a:solidFill>
            <a:srgbClr val="0077C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33182" tIns="66587" rIns="133182" bIns="66587" rtlCol="0" anchor="ctr"/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  <p:pic>
        <p:nvPicPr>
          <p:cNvPr id="10" name="Изображение 9" descr="for_ppt_minekonom.pdf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571" y="391837"/>
            <a:ext cx="1592565" cy="796729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3452357" y="475449"/>
            <a:ext cx="228732" cy="641685"/>
          </a:xfrm>
          <a:prstGeom prst="rect">
            <a:avLst/>
          </a:prstGeom>
          <a:solidFill>
            <a:srgbClr val="00B2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33182" tIns="66587" rIns="133182" bIns="66587" rtlCol="0" anchor="ctr"/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752244" y="1054577"/>
            <a:ext cx="9584166" cy="51334"/>
          </a:xfrm>
          <a:prstGeom prst="rect">
            <a:avLst/>
          </a:prstGeom>
          <a:gradFill flip="none" rotWithShape="1">
            <a:gsLst>
              <a:gs pos="0">
                <a:srgbClr val="0077C8"/>
              </a:gs>
              <a:gs pos="100000">
                <a:srgbClr val="00B2A9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3182" tIns="66587" rIns="133182" bIns="6658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89713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</p:sldLayoutIdLst>
  <p:hf hdr="0" dt="0"/>
  <p:txStyles>
    <p:titleStyle>
      <a:lvl1pPr algn="l" defTabSz="599274" rtl="0" eaLnBrk="1" latinLnBrk="0" hangingPunct="1">
        <a:spcBef>
          <a:spcPct val="0"/>
        </a:spcBef>
        <a:buNone/>
        <a:defRPr sz="2700" b="1" i="0" kern="1200" cap="all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0" indent="0" algn="l" defTabSz="599274" rtl="0" eaLnBrk="1" latinLnBrk="0" hangingPunct="1">
        <a:spcBef>
          <a:spcPts val="0"/>
        </a:spcBef>
        <a:buFontTx/>
        <a:buNone/>
        <a:defRPr sz="1800" b="0" i="0" kern="1200">
          <a:solidFill>
            <a:schemeClr val="tx1"/>
          </a:solidFill>
          <a:latin typeface="Arial"/>
          <a:ea typeface="+mn-ea"/>
          <a:cs typeface="Arial"/>
        </a:defRPr>
      </a:lvl1pPr>
      <a:lvl2pPr marL="0" indent="0" algn="l" defTabSz="599274" rtl="0" eaLnBrk="1" latinLnBrk="0" hangingPunct="1">
        <a:spcBef>
          <a:spcPts val="0"/>
        </a:spcBef>
        <a:buFontTx/>
        <a:buNone/>
        <a:defRPr sz="1900" b="1" i="0" kern="1200">
          <a:solidFill>
            <a:schemeClr val="tx1"/>
          </a:solidFill>
          <a:latin typeface="Arial"/>
          <a:ea typeface="+mn-ea"/>
          <a:cs typeface="Arial"/>
        </a:defRPr>
      </a:lvl2pPr>
      <a:lvl3pPr marL="249684" indent="-249684" algn="l" defTabSz="599274" rtl="0" eaLnBrk="1" latinLnBrk="0" hangingPunct="1">
        <a:spcBef>
          <a:spcPts val="0"/>
        </a:spcBef>
        <a:buSzPct val="80000"/>
        <a:buFont typeface="Lucida Grande"/>
        <a:buChar char="＞"/>
        <a:defRPr sz="1800" b="0" i="0" kern="1200">
          <a:solidFill>
            <a:schemeClr val="tx1"/>
          </a:solidFill>
          <a:latin typeface="Arial"/>
          <a:ea typeface="+mn-ea"/>
          <a:cs typeface="Arial"/>
        </a:defRPr>
      </a:lvl3pPr>
      <a:lvl4pPr marL="0" indent="0" algn="l" defTabSz="599274" rtl="0" eaLnBrk="1" latinLnBrk="0" hangingPunct="1">
        <a:spcBef>
          <a:spcPts val="0"/>
        </a:spcBef>
        <a:buFontTx/>
        <a:buNone/>
        <a:defRPr sz="2200" b="0" i="0" kern="1200" cap="all">
          <a:solidFill>
            <a:schemeClr val="tx1"/>
          </a:solidFill>
          <a:latin typeface="Arial"/>
          <a:ea typeface="+mn-ea"/>
          <a:cs typeface="Arial"/>
        </a:defRPr>
      </a:lvl4pPr>
      <a:lvl5pPr marL="0" indent="0" algn="l" defTabSz="599274" rtl="0" eaLnBrk="1" latinLnBrk="0" hangingPunct="1">
        <a:spcBef>
          <a:spcPts val="0"/>
        </a:spcBef>
        <a:buFontTx/>
        <a:buNone/>
        <a:defRPr sz="1300" b="0" i="0" kern="1200">
          <a:solidFill>
            <a:schemeClr val="tx1"/>
          </a:solidFill>
          <a:latin typeface="Arial"/>
          <a:ea typeface="+mn-ea"/>
          <a:cs typeface="Arial"/>
        </a:defRPr>
      </a:lvl5pPr>
      <a:lvl6pPr marL="3295981" indent="-299632" algn="l" defTabSz="599274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895263" indent="-299632" algn="l" defTabSz="599274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494522" indent="-299632" algn="l" defTabSz="599274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093800" indent="-299632" algn="l" defTabSz="599274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59927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99274" algn="l" defTabSz="59927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98539" algn="l" defTabSz="59927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797814" algn="l" defTabSz="59927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397080" algn="l" defTabSz="59927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996348" algn="l" defTabSz="59927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595611" algn="l" defTabSz="59927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4194894" algn="l" defTabSz="59927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794162" algn="l" defTabSz="59927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58812" y="1677572"/>
            <a:ext cx="9577631" cy="82209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752250" y="2818324"/>
            <a:ext cx="9584166" cy="428121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92147" y="6903023"/>
            <a:ext cx="2121357" cy="410259"/>
          </a:xfrm>
          <a:prstGeom prst="rect">
            <a:avLst/>
          </a:prstGeom>
        </p:spPr>
        <p:txBody>
          <a:bodyPr vert="horz" lIns="119876" tIns="59924" rIns="119876" bIns="59924" rtlCol="0" anchor="ctr"/>
          <a:lstStyle>
            <a:lvl1pPr algn="l">
              <a:defRPr sz="1300" b="0" i="0">
                <a:solidFill>
                  <a:srgbClr val="0077C8"/>
                </a:solidFill>
                <a:latin typeface="Arial"/>
                <a:cs typeface="Arial"/>
              </a:defRPr>
            </a:lvl1pPr>
          </a:lstStyle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2441639" y="560722"/>
            <a:ext cx="643367" cy="410259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700" b="0" i="0">
                <a:solidFill>
                  <a:srgbClr val="00B2A9"/>
                </a:solidFill>
                <a:latin typeface="Arial"/>
                <a:cs typeface="Arial"/>
              </a:defRPr>
            </a:lvl1pPr>
          </a:lstStyle>
          <a:p>
            <a:fld id="{E8CC1B9C-23B7-B94D-B87E-2F844537633D}" type="slidenum">
              <a:rPr lang="ru-RU"/>
              <a:pPr/>
              <a:t>‹#›</a:t>
            </a:fld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3" y="475449"/>
            <a:ext cx="321730" cy="641685"/>
          </a:xfrm>
          <a:prstGeom prst="rect">
            <a:avLst/>
          </a:prstGeom>
          <a:solidFill>
            <a:srgbClr val="0077C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33197" tIns="66599" rIns="133197" bIns="66599" rtlCol="0" anchor="ctr"/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  <p:pic>
        <p:nvPicPr>
          <p:cNvPr id="10" name="Изображение 9" descr="for_ppt_minekonom.pdf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571" y="391837"/>
            <a:ext cx="1592565" cy="796729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3452357" y="475449"/>
            <a:ext cx="228732" cy="641685"/>
          </a:xfrm>
          <a:prstGeom prst="rect">
            <a:avLst/>
          </a:prstGeom>
          <a:solidFill>
            <a:srgbClr val="00B2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33197" tIns="66599" rIns="133197" bIns="66599" rtlCol="0" anchor="ctr"/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752244" y="1054577"/>
            <a:ext cx="9584166" cy="51334"/>
          </a:xfrm>
          <a:prstGeom prst="rect">
            <a:avLst/>
          </a:prstGeom>
          <a:gradFill flip="none" rotWithShape="1">
            <a:gsLst>
              <a:gs pos="0">
                <a:srgbClr val="0077C8"/>
              </a:gs>
              <a:gs pos="100000">
                <a:srgbClr val="00B2A9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3197" tIns="66599" rIns="133197" bIns="665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8018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</p:sldLayoutIdLst>
  <p:hf hdr="0" dt="0"/>
  <p:txStyles>
    <p:titleStyle>
      <a:lvl1pPr algn="l" defTabSz="599368" rtl="0" eaLnBrk="1" latinLnBrk="0" hangingPunct="1">
        <a:spcBef>
          <a:spcPct val="0"/>
        </a:spcBef>
        <a:buNone/>
        <a:defRPr sz="2700" b="1" i="0" kern="1200" cap="all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0" indent="0" algn="l" defTabSz="599368" rtl="0" eaLnBrk="1" latinLnBrk="0" hangingPunct="1">
        <a:spcBef>
          <a:spcPts val="0"/>
        </a:spcBef>
        <a:buFontTx/>
        <a:buNone/>
        <a:defRPr sz="1800" b="0" i="0" kern="1200">
          <a:solidFill>
            <a:schemeClr val="tx1"/>
          </a:solidFill>
          <a:latin typeface="Arial"/>
          <a:ea typeface="+mn-ea"/>
          <a:cs typeface="Arial"/>
        </a:defRPr>
      </a:lvl1pPr>
      <a:lvl2pPr marL="0" indent="0" algn="l" defTabSz="599368" rtl="0" eaLnBrk="1" latinLnBrk="0" hangingPunct="1">
        <a:spcBef>
          <a:spcPts val="0"/>
        </a:spcBef>
        <a:buFontTx/>
        <a:buNone/>
        <a:defRPr sz="1900" b="1" i="0" kern="1200">
          <a:solidFill>
            <a:schemeClr val="tx1"/>
          </a:solidFill>
          <a:latin typeface="Arial"/>
          <a:ea typeface="+mn-ea"/>
          <a:cs typeface="Arial"/>
        </a:defRPr>
      </a:lvl2pPr>
      <a:lvl3pPr marL="249725" indent="-249725" algn="l" defTabSz="599368" rtl="0" eaLnBrk="1" latinLnBrk="0" hangingPunct="1">
        <a:spcBef>
          <a:spcPts val="0"/>
        </a:spcBef>
        <a:buSzPct val="80000"/>
        <a:buFont typeface="Lucida Grande"/>
        <a:buChar char="＞"/>
        <a:defRPr sz="1800" b="0" i="0" kern="1200">
          <a:solidFill>
            <a:schemeClr val="tx1"/>
          </a:solidFill>
          <a:latin typeface="Arial"/>
          <a:ea typeface="+mn-ea"/>
          <a:cs typeface="Arial"/>
        </a:defRPr>
      </a:lvl3pPr>
      <a:lvl4pPr marL="0" indent="0" algn="l" defTabSz="599368" rtl="0" eaLnBrk="1" latinLnBrk="0" hangingPunct="1">
        <a:spcBef>
          <a:spcPts val="0"/>
        </a:spcBef>
        <a:buFontTx/>
        <a:buNone/>
        <a:defRPr sz="2200" b="0" i="0" kern="1200" cap="all">
          <a:solidFill>
            <a:schemeClr val="tx1"/>
          </a:solidFill>
          <a:latin typeface="Arial"/>
          <a:ea typeface="+mn-ea"/>
          <a:cs typeface="Arial"/>
        </a:defRPr>
      </a:lvl4pPr>
      <a:lvl5pPr marL="0" indent="0" algn="l" defTabSz="599368" rtl="0" eaLnBrk="1" latinLnBrk="0" hangingPunct="1">
        <a:spcBef>
          <a:spcPts val="0"/>
        </a:spcBef>
        <a:buFontTx/>
        <a:buNone/>
        <a:defRPr sz="1300" b="0" i="0" kern="1200">
          <a:solidFill>
            <a:schemeClr val="tx1"/>
          </a:solidFill>
          <a:latin typeface="Arial"/>
          <a:ea typeface="+mn-ea"/>
          <a:cs typeface="Arial"/>
        </a:defRPr>
      </a:lvl5pPr>
      <a:lvl6pPr marL="3296489" indent="-299674" algn="l" defTabSz="599368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895858" indent="-299674" algn="l" defTabSz="599368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495217" indent="-299674" algn="l" defTabSz="599368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094586" indent="-299674" algn="l" defTabSz="599368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599368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99368" algn="l" defTabSz="599368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98729" algn="l" defTabSz="599368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798088" algn="l" defTabSz="599368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397452" algn="l" defTabSz="599368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996818" algn="l" defTabSz="599368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596170" algn="l" defTabSz="599368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4195541" algn="l" defTabSz="599368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794903" algn="l" defTabSz="599368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58812" y="1677569"/>
            <a:ext cx="9577631" cy="82209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752250" y="2818321"/>
            <a:ext cx="9584166" cy="428121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92144" y="6903023"/>
            <a:ext cx="2121357" cy="410259"/>
          </a:xfrm>
          <a:prstGeom prst="rect">
            <a:avLst/>
          </a:prstGeom>
        </p:spPr>
        <p:txBody>
          <a:bodyPr vert="horz" lIns="119927" tIns="59948" rIns="119927" bIns="59948" rtlCol="0" anchor="ctr"/>
          <a:lstStyle>
            <a:lvl1pPr algn="l">
              <a:defRPr sz="1300" b="0" i="0">
                <a:solidFill>
                  <a:srgbClr val="0077C8"/>
                </a:solidFill>
                <a:latin typeface="Arial"/>
                <a:cs typeface="Arial"/>
              </a:defRPr>
            </a:lvl1pPr>
          </a:lstStyle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2441634" y="560719"/>
            <a:ext cx="643367" cy="410259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800" b="0" i="0">
                <a:solidFill>
                  <a:srgbClr val="00B2A9"/>
                </a:solidFill>
                <a:latin typeface="Arial"/>
                <a:cs typeface="Arial"/>
              </a:defRPr>
            </a:lvl1pPr>
          </a:lstStyle>
          <a:p>
            <a:fld id="{E8CC1B9C-23B7-B94D-B87E-2F844537633D}" type="slidenum">
              <a:rPr lang="ru-RU"/>
              <a:pPr/>
              <a:t>‹#›</a:t>
            </a:fld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2" y="475417"/>
            <a:ext cx="321730" cy="641685"/>
          </a:xfrm>
          <a:prstGeom prst="rect">
            <a:avLst/>
          </a:prstGeom>
          <a:solidFill>
            <a:srgbClr val="0077C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33257" tIns="66626" rIns="133257" bIns="66626" rtlCol="0" anchor="ctr"/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  <p:pic>
        <p:nvPicPr>
          <p:cNvPr id="10" name="Изображение 9" descr="for_ppt_minekonom.pdf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571" y="391810"/>
            <a:ext cx="1592565" cy="796729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3452357" y="475417"/>
            <a:ext cx="228732" cy="641685"/>
          </a:xfrm>
          <a:prstGeom prst="rect">
            <a:avLst/>
          </a:prstGeom>
          <a:solidFill>
            <a:srgbClr val="00B2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33257" tIns="66626" rIns="133257" bIns="66626" rtlCol="0" anchor="ctr"/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752244" y="1054574"/>
            <a:ext cx="9584166" cy="51334"/>
          </a:xfrm>
          <a:prstGeom prst="rect">
            <a:avLst/>
          </a:prstGeom>
          <a:gradFill flip="none" rotWithShape="1">
            <a:gsLst>
              <a:gs pos="0">
                <a:srgbClr val="0077C8"/>
              </a:gs>
              <a:gs pos="100000">
                <a:srgbClr val="00B2A9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3257" tIns="66626" rIns="133257" bIns="6662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08559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</p:sldLayoutIdLst>
  <p:hf hdr="0" dt="0"/>
  <p:txStyles>
    <p:titleStyle>
      <a:lvl1pPr algn="l" defTabSz="599624" rtl="0" eaLnBrk="1" latinLnBrk="0" hangingPunct="1">
        <a:spcBef>
          <a:spcPct val="0"/>
        </a:spcBef>
        <a:buNone/>
        <a:defRPr sz="2700" b="1" i="0" kern="1200" cap="all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0" indent="0" algn="l" defTabSz="599624" rtl="0" eaLnBrk="1" latinLnBrk="0" hangingPunct="1">
        <a:spcBef>
          <a:spcPts val="0"/>
        </a:spcBef>
        <a:buFontTx/>
        <a:buNone/>
        <a:defRPr sz="1800" b="0" i="0" kern="1200">
          <a:solidFill>
            <a:schemeClr val="tx1"/>
          </a:solidFill>
          <a:latin typeface="Arial"/>
          <a:ea typeface="+mn-ea"/>
          <a:cs typeface="Arial"/>
        </a:defRPr>
      </a:lvl1pPr>
      <a:lvl2pPr marL="0" indent="0" algn="l" defTabSz="599624" rtl="0" eaLnBrk="1" latinLnBrk="0" hangingPunct="1">
        <a:spcBef>
          <a:spcPts val="0"/>
        </a:spcBef>
        <a:buFontTx/>
        <a:buNone/>
        <a:defRPr sz="1900" b="1" i="0" kern="1200">
          <a:solidFill>
            <a:schemeClr val="tx1"/>
          </a:solidFill>
          <a:latin typeface="Arial"/>
          <a:ea typeface="+mn-ea"/>
          <a:cs typeface="Arial"/>
        </a:defRPr>
      </a:lvl2pPr>
      <a:lvl3pPr marL="249834" indent="-249834" algn="l" defTabSz="599624" rtl="0" eaLnBrk="1" latinLnBrk="0" hangingPunct="1">
        <a:spcBef>
          <a:spcPts val="0"/>
        </a:spcBef>
        <a:buSzPct val="80000"/>
        <a:buFont typeface="Lucida Grande"/>
        <a:buChar char="＞"/>
        <a:defRPr sz="1800" b="0" i="0" kern="1200">
          <a:solidFill>
            <a:schemeClr val="tx1"/>
          </a:solidFill>
          <a:latin typeface="Arial"/>
          <a:ea typeface="+mn-ea"/>
          <a:cs typeface="Arial"/>
        </a:defRPr>
      </a:lvl3pPr>
      <a:lvl4pPr marL="0" indent="0" algn="l" defTabSz="599624" rtl="0" eaLnBrk="1" latinLnBrk="0" hangingPunct="1">
        <a:spcBef>
          <a:spcPts val="0"/>
        </a:spcBef>
        <a:buFontTx/>
        <a:buNone/>
        <a:defRPr sz="2200" b="0" i="0" kern="1200" cap="all">
          <a:solidFill>
            <a:schemeClr val="tx1"/>
          </a:solidFill>
          <a:latin typeface="Arial"/>
          <a:ea typeface="+mn-ea"/>
          <a:cs typeface="Arial"/>
        </a:defRPr>
      </a:lvl4pPr>
      <a:lvl5pPr marL="0" indent="0" algn="l" defTabSz="599624" rtl="0" eaLnBrk="1" latinLnBrk="0" hangingPunct="1">
        <a:spcBef>
          <a:spcPts val="0"/>
        </a:spcBef>
        <a:buFontTx/>
        <a:buNone/>
        <a:defRPr sz="1300" b="0" i="0" kern="1200">
          <a:solidFill>
            <a:schemeClr val="tx1"/>
          </a:solidFill>
          <a:latin typeface="Arial"/>
          <a:ea typeface="+mn-ea"/>
          <a:cs typeface="Arial"/>
        </a:defRPr>
      </a:lvl5pPr>
      <a:lvl6pPr marL="3297905" indent="-299808" algn="l" defTabSz="599624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897537" indent="-299808" algn="l" defTabSz="599624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497151" indent="-299808" algn="l" defTabSz="599624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096776" indent="-299808" algn="l" defTabSz="599624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59962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99624" algn="l" defTabSz="59962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99241" algn="l" defTabSz="59962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798856" algn="l" defTabSz="59962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398478" algn="l" defTabSz="59962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104" algn="l" defTabSz="59962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597723" algn="l" defTabSz="59962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4197343" algn="l" defTabSz="59962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796969" algn="l" defTabSz="59962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 userDrawn="1"/>
        </p:nvSpPr>
        <p:spPr>
          <a:xfrm>
            <a:off x="12937631" y="7207351"/>
            <a:ext cx="536275" cy="427197"/>
          </a:xfrm>
          <a:prstGeom prst="ellipse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67" tIns="53187" rIns="106367" bIns="53187" anchor="ctr"/>
          <a:lstStyle/>
          <a:p>
            <a:pPr algn="ctr" defTabSz="531891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940542" y="411015"/>
            <a:ext cx="11800053" cy="14887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6367" tIns="53187" rIns="106367" bIns="5318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940542" y="2051840"/>
            <a:ext cx="11800053" cy="48884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6367" tIns="53187" rIns="106367" bIns="5318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40511" y="7142631"/>
            <a:ext cx="3077479" cy="409397"/>
          </a:xfrm>
          <a:prstGeom prst="rect">
            <a:avLst/>
          </a:prstGeom>
        </p:spPr>
        <p:txBody>
          <a:bodyPr vert="horz" lIns="106367" tIns="53187" rIns="106367" bIns="53187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531891">
              <a:defRPr/>
            </a:pPr>
            <a:fld id="{92E0F061-A3CF-4766-A837-7CAA65E0699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531891">
                <a:defRPr/>
              </a:pPr>
              <a:t>15.04.2022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31952" y="7142631"/>
            <a:ext cx="4617236" cy="409397"/>
          </a:xfrm>
          <a:prstGeom prst="rect">
            <a:avLst/>
          </a:prstGeom>
        </p:spPr>
        <p:txBody>
          <a:bodyPr vert="horz" lIns="106367" tIns="53187" rIns="106367" bIns="53187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531891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extBox 6"/>
          <p:cNvSpPr txBox="1"/>
          <p:nvPr userDrawn="1"/>
        </p:nvSpPr>
        <p:spPr>
          <a:xfrm>
            <a:off x="12911257" y="7265598"/>
            <a:ext cx="591121" cy="315260"/>
          </a:xfrm>
          <a:prstGeom prst="rect">
            <a:avLst/>
          </a:prstGeom>
          <a:noFill/>
        </p:spPr>
        <p:txBody>
          <a:bodyPr lIns="106367" tIns="53187" rIns="106367" bIns="53187">
            <a:spAutoFit/>
          </a:bodyPr>
          <a:lstStyle/>
          <a:p>
            <a:pPr algn="ctr" defTabSz="531891" fontAlgn="auto">
              <a:spcBef>
                <a:spcPts val="0"/>
              </a:spcBef>
              <a:spcAft>
                <a:spcPts val="0"/>
              </a:spcAft>
              <a:defRPr/>
            </a:pPr>
            <a:fld id="{1006A55F-99B2-445B-BBA9-BCAA79D429AF}" type="slidenum">
              <a:rPr lang="ru-RU" sz="1300">
                <a:solidFill>
                  <a:srgbClr val="562212"/>
                </a:solidFill>
                <a:latin typeface="Calibri"/>
              </a:rPr>
              <a:pPr algn="ctr" defTabSz="531891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 sz="1300" dirty="0">
              <a:solidFill>
                <a:srgbClr val="562212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53702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  <p:sldLayoutId id="2147483770" r:id="rId12"/>
  </p:sldLayoutIdLst>
  <p:txStyles>
    <p:titleStyle>
      <a:lvl1pPr algn="l" defTabSz="1170902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5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1170902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500">
          <a:solidFill>
            <a:schemeClr val="tx1"/>
          </a:solidFill>
          <a:latin typeface="Calibri Light"/>
        </a:defRPr>
      </a:lvl2pPr>
      <a:lvl3pPr algn="l" defTabSz="1170902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500">
          <a:solidFill>
            <a:schemeClr val="tx1"/>
          </a:solidFill>
          <a:latin typeface="Calibri Light"/>
        </a:defRPr>
      </a:lvl3pPr>
      <a:lvl4pPr algn="l" defTabSz="1170902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500">
          <a:solidFill>
            <a:schemeClr val="tx1"/>
          </a:solidFill>
          <a:latin typeface="Calibri Light"/>
        </a:defRPr>
      </a:lvl4pPr>
      <a:lvl5pPr algn="l" defTabSz="1170902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500">
          <a:solidFill>
            <a:schemeClr val="tx1"/>
          </a:solidFill>
          <a:latin typeface="Calibri Light"/>
        </a:defRPr>
      </a:lvl5pPr>
      <a:lvl6pPr marL="531891" algn="l" defTabSz="1170902" rtl="0" fontAlgn="base">
        <a:lnSpc>
          <a:spcPct val="90000"/>
        </a:lnSpc>
        <a:spcBef>
          <a:spcPct val="0"/>
        </a:spcBef>
        <a:spcAft>
          <a:spcPct val="0"/>
        </a:spcAft>
        <a:defRPr sz="5500">
          <a:solidFill>
            <a:schemeClr val="tx1"/>
          </a:solidFill>
          <a:latin typeface="Calibri Light"/>
        </a:defRPr>
      </a:lvl6pPr>
      <a:lvl7pPr marL="1063782" algn="l" defTabSz="1170902" rtl="0" fontAlgn="base">
        <a:lnSpc>
          <a:spcPct val="90000"/>
        </a:lnSpc>
        <a:spcBef>
          <a:spcPct val="0"/>
        </a:spcBef>
        <a:spcAft>
          <a:spcPct val="0"/>
        </a:spcAft>
        <a:defRPr sz="5500">
          <a:solidFill>
            <a:schemeClr val="tx1"/>
          </a:solidFill>
          <a:latin typeface="Calibri Light"/>
        </a:defRPr>
      </a:lvl7pPr>
      <a:lvl8pPr marL="1595671" algn="l" defTabSz="1170902" rtl="0" fontAlgn="base">
        <a:lnSpc>
          <a:spcPct val="90000"/>
        </a:lnSpc>
        <a:spcBef>
          <a:spcPct val="0"/>
        </a:spcBef>
        <a:spcAft>
          <a:spcPct val="0"/>
        </a:spcAft>
        <a:defRPr sz="5500">
          <a:solidFill>
            <a:schemeClr val="tx1"/>
          </a:solidFill>
          <a:latin typeface="Calibri Light"/>
        </a:defRPr>
      </a:lvl8pPr>
      <a:lvl9pPr marL="2127569" algn="l" defTabSz="1170902" rtl="0" fontAlgn="base">
        <a:lnSpc>
          <a:spcPct val="90000"/>
        </a:lnSpc>
        <a:spcBef>
          <a:spcPct val="0"/>
        </a:spcBef>
        <a:spcAft>
          <a:spcPct val="0"/>
        </a:spcAft>
        <a:defRPr sz="5500">
          <a:solidFill>
            <a:schemeClr val="tx1"/>
          </a:solidFill>
          <a:latin typeface="Calibri Light"/>
        </a:defRPr>
      </a:lvl9pPr>
    </p:titleStyle>
    <p:bodyStyle>
      <a:lvl1pPr marL="291801" indent="-291801" algn="l" defTabSz="1170902" rtl="0" eaLnBrk="0" fontAlgn="base" hangingPunct="0">
        <a:lnSpc>
          <a:spcPct val="90000"/>
        </a:lnSpc>
        <a:spcBef>
          <a:spcPts val="1289"/>
        </a:spcBef>
        <a:spcAft>
          <a:spcPct val="0"/>
        </a:spcAft>
        <a:buFont typeface="Arial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879096" indent="-291801" algn="l" defTabSz="1170902" rtl="0" eaLnBrk="0" fontAlgn="base" hangingPunct="0">
        <a:lnSpc>
          <a:spcPct val="90000"/>
        </a:lnSpc>
        <a:spcBef>
          <a:spcPts val="644"/>
        </a:spcBef>
        <a:spcAft>
          <a:spcPct val="0"/>
        </a:spcAft>
        <a:buFont typeface="Arial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464547" indent="-291801" algn="l" defTabSz="1170902" rtl="0" eaLnBrk="0" fontAlgn="base" hangingPunct="0">
        <a:lnSpc>
          <a:spcPct val="90000"/>
        </a:lnSpc>
        <a:spcBef>
          <a:spcPts val="644"/>
        </a:spcBef>
        <a:spcAft>
          <a:spcPct val="0"/>
        </a:spcAft>
        <a:buFont typeface="Arial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2051837" indent="-291801" algn="l" defTabSz="1170902" rtl="0" eaLnBrk="0" fontAlgn="base" hangingPunct="0">
        <a:lnSpc>
          <a:spcPct val="90000"/>
        </a:lnSpc>
        <a:spcBef>
          <a:spcPts val="644"/>
        </a:spcBef>
        <a:spcAft>
          <a:spcPct val="0"/>
        </a:spcAft>
        <a:buFont typeface="Arial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637302" indent="-291801" algn="l" defTabSz="1170902" rtl="0" eaLnBrk="0" fontAlgn="base" hangingPunct="0">
        <a:lnSpc>
          <a:spcPct val="90000"/>
        </a:lnSpc>
        <a:spcBef>
          <a:spcPts val="644"/>
        </a:spcBef>
        <a:spcAft>
          <a:spcPct val="0"/>
        </a:spcAft>
        <a:buFont typeface="Arial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3224674" indent="-293159" algn="l" defTabSz="1172607" rtl="0" eaLnBrk="1" latinLnBrk="0" hangingPunct="1">
        <a:lnSpc>
          <a:spcPct val="90000"/>
        </a:lnSpc>
        <a:spcBef>
          <a:spcPts val="647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810983" indent="-293159" algn="l" defTabSz="1172607" rtl="0" eaLnBrk="1" latinLnBrk="0" hangingPunct="1">
        <a:lnSpc>
          <a:spcPct val="90000"/>
        </a:lnSpc>
        <a:spcBef>
          <a:spcPts val="647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4397289" indent="-293159" algn="l" defTabSz="1172607" rtl="0" eaLnBrk="1" latinLnBrk="0" hangingPunct="1">
        <a:lnSpc>
          <a:spcPct val="90000"/>
        </a:lnSpc>
        <a:spcBef>
          <a:spcPts val="647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983587" indent="-293159" algn="l" defTabSz="1172607" rtl="0" eaLnBrk="1" latinLnBrk="0" hangingPunct="1">
        <a:lnSpc>
          <a:spcPct val="90000"/>
        </a:lnSpc>
        <a:spcBef>
          <a:spcPts val="647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172607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86303" algn="l" defTabSz="1172607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72607" algn="l" defTabSz="1172607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758911" algn="l" defTabSz="1172607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345216" algn="l" defTabSz="1172607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931523" algn="l" defTabSz="1172607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517824" algn="l" defTabSz="1172607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4104125" algn="l" defTabSz="1172607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690434" algn="l" defTabSz="1172607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 userDrawn="1"/>
        </p:nvSpPr>
        <p:spPr>
          <a:xfrm>
            <a:off x="12937631" y="7207351"/>
            <a:ext cx="536275" cy="427197"/>
          </a:xfrm>
          <a:prstGeom prst="ellipse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88" tIns="53196" rIns="106388" bIns="53196" anchor="ctr"/>
          <a:lstStyle/>
          <a:p>
            <a:pPr algn="ctr" defTabSz="531991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940541" y="411015"/>
            <a:ext cx="11800053" cy="14887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6388" tIns="53196" rIns="106388" bIns="5319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940541" y="2051840"/>
            <a:ext cx="11800053" cy="48884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6388" tIns="53196" rIns="106388" bIns="5319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40511" y="7142631"/>
            <a:ext cx="3077479" cy="409397"/>
          </a:xfrm>
          <a:prstGeom prst="rect">
            <a:avLst/>
          </a:prstGeom>
        </p:spPr>
        <p:txBody>
          <a:bodyPr vert="horz" lIns="106388" tIns="53196" rIns="106388" bIns="53196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531991">
              <a:defRPr/>
            </a:pPr>
            <a:fld id="{92E0F061-A3CF-4766-A837-7CAA65E0699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531991">
                <a:defRPr/>
              </a:pPr>
              <a:t>15.04.2022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31952" y="7142631"/>
            <a:ext cx="4617236" cy="409397"/>
          </a:xfrm>
          <a:prstGeom prst="rect">
            <a:avLst/>
          </a:prstGeom>
        </p:spPr>
        <p:txBody>
          <a:bodyPr vert="horz" lIns="106388" tIns="53196" rIns="106388" bIns="53196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531991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extBox 6"/>
          <p:cNvSpPr txBox="1"/>
          <p:nvPr userDrawn="1"/>
        </p:nvSpPr>
        <p:spPr>
          <a:xfrm>
            <a:off x="12911254" y="7265598"/>
            <a:ext cx="591121" cy="315278"/>
          </a:xfrm>
          <a:prstGeom prst="rect">
            <a:avLst/>
          </a:prstGeom>
          <a:noFill/>
        </p:spPr>
        <p:txBody>
          <a:bodyPr lIns="106388" tIns="53196" rIns="106388" bIns="53196">
            <a:spAutoFit/>
          </a:bodyPr>
          <a:lstStyle/>
          <a:p>
            <a:pPr algn="ctr" defTabSz="531991" fontAlgn="auto">
              <a:spcBef>
                <a:spcPts val="0"/>
              </a:spcBef>
              <a:spcAft>
                <a:spcPts val="0"/>
              </a:spcAft>
              <a:defRPr/>
            </a:pPr>
            <a:fld id="{1006A55F-99B2-445B-BBA9-BCAA79D429AF}" type="slidenum">
              <a:rPr lang="ru-RU" sz="1300">
                <a:solidFill>
                  <a:srgbClr val="562212"/>
                </a:solidFill>
                <a:latin typeface="Calibri"/>
              </a:rPr>
              <a:pPr algn="ctr" defTabSz="531991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 sz="1300" dirty="0">
              <a:solidFill>
                <a:srgbClr val="562212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22119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773" r:id="rId2"/>
    <p:sldLayoutId id="2147483774" r:id="rId3"/>
    <p:sldLayoutId id="2147483775" r:id="rId4"/>
    <p:sldLayoutId id="2147483776" r:id="rId5"/>
    <p:sldLayoutId id="2147483777" r:id="rId6"/>
    <p:sldLayoutId id="2147483778" r:id="rId7"/>
    <p:sldLayoutId id="2147483779" r:id="rId8"/>
    <p:sldLayoutId id="2147483780" r:id="rId9"/>
    <p:sldLayoutId id="2147483781" r:id="rId10"/>
    <p:sldLayoutId id="2147483782" r:id="rId11"/>
    <p:sldLayoutId id="2147483783" r:id="rId12"/>
  </p:sldLayoutIdLst>
  <p:txStyles>
    <p:titleStyle>
      <a:lvl1pPr algn="l" defTabSz="1171119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5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1171119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500">
          <a:solidFill>
            <a:schemeClr val="tx1"/>
          </a:solidFill>
          <a:latin typeface="Calibri Light"/>
        </a:defRPr>
      </a:lvl2pPr>
      <a:lvl3pPr algn="l" defTabSz="1171119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500">
          <a:solidFill>
            <a:schemeClr val="tx1"/>
          </a:solidFill>
          <a:latin typeface="Calibri Light"/>
        </a:defRPr>
      </a:lvl3pPr>
      <a:lvl4pPr algn="l" defTabSz="1171119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500">
          <a:solidFill>
            <a:schemeClr val="tx1"/>
          </a:solidFill>
          <a:latin typeface="Calibri Light"/>
        </a:defRPr>
      </a:lvl4pPr>
      <a:lvl5pPr algn="l" defTabSz="1171119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500">
          <a:solidFill>
            <a:schemeClr val="tx1"/>
          </a:solidFill>
          <a:latin typeface="Calibri Light"/>
        </a:defRPr>
      </a:lvl5pPr>
      <a:lvl6pPr marL="531991" algn="l" defTabSz="1171119" rtl="0" fontAlgn="base">
        <a:lnSpc>
          <a:spcPct val="90000"/>
        </a:lnSpc>
        <a:spcBef>
          <a:spcPct val="0"/>
        </a:spcBef>
        <a:spcAft>
          <a:spcPct val="0"/>
        </a:spcAft>
        <a:defRPr sz="5500">
          <a:solidFill>
            <a:schemeClr val="tx1"/>
          </a:solidFill>
          <a:latin typeface="Calibri Light"/>
        </a:defRPr>
      </a:lvl6pPr>
      <a:lvl7pPr marL="1063982" algn="l" defTabSz="1171119" rtl="0" fontAlgn="base">
        <a:lnSpc>
          <a:spcPct val="90000"/>
        </a:lnSpc>
        <a:spcBef>
          <a:spcPct val="0"/>
        </a:spcBef>
        <a:spcAft>
          <a:spcPct val="0"/>
        </a:spcAft>
        <a:defRPr sz="5500">
          <a:solidFill>
            <a:schemeClr val="tx1"/>
          </a:solidFill>
          <a:latin typeface="Calibri Light"/>
        </a:defRPr>
      </a:lvl7pPr>
      <a:lvl8pPr marL="1595972" algn="l" defTabSz="1171119" rtl="0" fontAlgn="base">
        <a:lnSpc>
          <a:spcPct val="90000"/>
        </a:lnSpc>
        <a:spcBef>
          <a:spcPct val="0"/>
        </a:spcBef>
        <a:spcAft>
          <a:spcPct val="0"/>
        </a:spcAft>
        <a:defRPr sz="5500">
          <a:solidFill>
            <a:schemeClr val="tx1"/>
          </a:solidFill>
          <a:latin typeface="Calibri Light"/>
        </a:defRPr>
      </a:lvl8pPr>
      <a:lvl9pPr marL="2127968" algn="l" defTabSz="1171119" rtl="0" fontAlgn="base">
        <a:lnSpc>
          <a:spcPct val="90000"/>
        </a:lnSpc>
        <a:spcBef>
          <a:spcPct val="0"/>
        </a:spcBef>
        <a:spcAft>
          <a:spcPct val="0"/>
        </a:spcAft>
        <a:defRPr sz="5500">
          <a:solidFill>
            <a:schemeClr val="tx1"/>
          </a:solidFill>
          <a:latin typeface="Calibri Light"/>
        </a:defRPr>
      </a:lvl9pPr>
    </p:titleStyle>
    <p:bodyStyle>
      <a:lvl1pPr marL="291857" indent="-291857" algn="l" defTabSz="1171119" rtl="0" eaLnBrk="0" fontAlgn="base" hangingPunct="0">
        <a:lnSpc>
          <a:spcPct val="90000"/>
        </a:lnSpc>
        <a:spcBef>
          <a:spcPts val="1289"/>
        </a:spcBef>
        <a:spcAft>
          <a:spcPct val="0"/>
        </a:spcAft>
        <a:buFont typeface="Arial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879262" indent="-291857" algn="l" defTabSz="1171119" rtl="0" eaLnBrk="0" fontAlgn="base" hangingPunct="0">
        <a:lnSpc>
          <a:spcPct val="90000"/>
        </a:lnSpc>
        <a:spcBef>
          <a:spcPts val="644"/>
        </a:spcBef>
        <a:spcAft>
          <a:spcPct val="0"/>
        </a:spcAft>
        <a:buFont typeface="Arial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464824" indent="-291857" algn="l" defTabSz="1171119" rtl="0" eaLnBrk="0" fontAlgn="base" hangingPunct="0">
        <a:lnSpc>
          <a:spcPct val="90000"/>
        </a:lnSpc>
        <a:spcBef>
          <a:spcPts val="644"/>
        </a:spcBef>
        <a:spcAft>
          <a:spcPct val="0"/>
        </a:spcAft>
        <a:buFont typeface="Arial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2052227" indent="-291857" algn="l" defTabSz="1171119" rtl="0" eaLnBrk="0" fontAlgn="base" hangingPunct="0">
        <a:lnSpc>
          <a:spcPct val="90000"/>
        </a:lnSpc>
        <a:spcBef>
          <a:spcPts val="644"/>
        </a:spcBef>
        <a:spcAft>
          <a:spcPct val="0"/>
        </a:spcAft>
        <a:buFont typeface="Arial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637796" indent="-291857" algn="l" defTabSz="1171119" rtl="0" eaLnBrk="0" fontAlgn="base" hangingPunct="0">
        <a:lnSpc>
          <a:spcPct val="90000"/>
        </a:lnSpc>
        <a:spcBef>
          <a:spcPts val="644"/>
        </a:spcBef>
        <a:spcAft>
          <a:spcPct val="0"/>
        </a:spcAft>
        <a:buFont typeface="Arial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3225281" indent="-293213" algn="l" defTabSz="1172828" rtl="0" eaLnBrk="1" latinLnBrk="0" hangingPunct="1">
        <a:lnSpc>
          <a:spcPct val="90000"/>
        </a:lnSpc>
        <a:spcBef>
          <a:spcPts val="647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811700" indent="-293213" algn="l" defTabSz="1172828" rtl="0" eaLnBrk="1" latinLnBrk="0" hangingPunct="1">
        <a:lnSpc>
          <a:spcPct val="90000"/>
        </a:lnSpc>
        <a:spcBef>
          <a:spcPts val="647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4398116" indent="-293213" algn="l" defTabSz="1172828" rtl="0" eaLnBrk="1" latinLnBrk="0" hangingPunct="1">
        <a:lnSpc>
          <a:spcPct val="90000"/>
        </a:lnSpc>
        <a:spcBef>
          <a:spcPts val="647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984525" indent="-293213" algn="l" defTabSz="1172828" rtl="0" eaLnBrk="1" latinLnBrk="0" hangingPunct="1">
        <a:lnSpc>
          <a:spcPct val="90000"/>
        </a:lnSpc>
        <a:spcBef>
          <a:spcPts val="647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172828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86413" algn="l" defTabSz="1172828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72828" algn="l" defTabSz="1172828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759238" algn="l" defTabSz="1172828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345661" algn="l" defTabSz="1172828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932071" algn="l" defTabSz="1172828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518490" algn="l" defTabSz="1172828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4104898" algn="l" defTabSz="1172828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691321" algn="l" defTabSz="1172828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597" y="7192010"/>
            <a:ext cx="13677513" cy="513715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1298" y="322037"/>
            <a:ext cx="11286887" cy="1630087"/>
          </a:xfrm>
          <a:prstGeom prst="rect">
            <a:avLst/>
          </a:prstGeom>
        </p:spPr>
        <p:txBody>
          <a:bodyPr vert="horz" lIns="102258" tIns="51143" rIns="102258" bIns="51143" rtlCol="0" anchor="b">
            <a:normAutofit/>
          </a:bodyPr>
          <a:lstStyle/>
          <a:p>
            <a:pPr rtl="0"/>
            <a:r>
              <a:rPr lang="ru" dirty="0"/>
              <a:t>Стиль образца заголовка</a:t>
            </a:r>
            <a:endParaRPr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31298" y="2368804"/>
            <a:ext cx="11286887" cy="4225779"/>
          </a:xfrm>
          <a:prstGeom prst="rect">
            <a:avLst/>
          </a:prstGeom>
        </p:spPr>
        <p:txBody>
          <a:bodyPr vert="horz" lIns="0" tIns="51143" rIns="0" bIns="51143" rtlCol="0">
            <a:normAutofit/>
          </a:bodyPr>
          <a:lstStyle/>
          <a:p>
            <a:pPr lvl="0" rtl="0"/>
            <a:r>
              <a:rPr lang="ru" dirty="0"/>
              <a:t>Щелкните, чтобы изменить стили текста образца слайда</a:t>
            </a:r>
          </a:p>
          <a:p>
            <a:pPr lvl="1" rtl="0"/>
            <a:r>
              <a:rPr lang="ru" dirty="0"/>
              <a:t>Второй уровень</a:t>
            </a:r>
          </a:p>
          <a:p>
            <a:pPr lvl="2" rtl="0"/>
            <a:r>
              <a:rPr lang="ru" dirty="0"/>
              <a:t>Третий уровень</a:t>
            </a:r>
          </a:p>
          <a:p>
            <a:pPr lvl="3" rtl="0"/>
            <a:r>
              <a:rPr lang="ru" dirty="0"/>
              <a:t>Четвертый уровень</a:t>
            </a:r>
          </a:p>
          <a:p>
            <a:pPr lvl="4" rtl="0"/>
            <a:r>
              <a:rPr lang="ru" dirty="0"/>
              <a:t>Пятый уровень</a:t>
            </a:r>
            <a:endParaRPr lang="en-US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9222195" y="7243745"/>
            <a:ext cx="2900552" cy="410259"/>
          </a:xfrm>
          <a:prstGeom prst="rect">
            <a:avLst/>
          </a:prstGeom>
        </p:spPr>
        <p:txBody>
          <a:bodyPr vert="horz" lIns="102258" tIns="51143" rIns="102258" bIns="51143" rtlCol="0" anchor="ctr"/>
          <a:lstStyle>
            <a:lvl1pPr algn="r">
              <a:defRPr sz="900">
                <a:solidFill>
                  <a:srgbClr val="FFFFFF"/>
                </a:solidFill>
                <a:latin typeface="+mn-lt"/>
                <a:cs typeface="Calibri" panose="020F0502020204030204" pitchFamily="34" charset="0"/>
              </a:defRPr>
            </a:lvl1pPr>
          </a:lstStyle>
          <a:p>
            <a:pPr defTabSz="1022671" fontAlgn="auto">
              <a:spcBef>
                <a:spcPts val="0"/>
              </a:spcBef>
              <a:spcAft>
                <a:spcPts val="0"/>
              </a:spcAft>
            </a:pPr>
            <a:fld id="{428A7F57-8526-4A03-89D8-FFB0245E6649}" type="datetime1">
              <a:rPr lang="ru-RU" smtClean="0"/>
              <a:pPr defTabSz="1022671" fontAlgn="auto">
                <a:spcBef>
                  <a:spcPts val="0"/>
                </a:spcBef>
                <a:spcAft>
                  <a:spcPts val="0"/>
                </a:spcAft>
              </a:pPr>
              <a:t>15.04.2022</a:t>
            </a:fld>
            <a:endParaRPr lang="en-US" dirty="0"/>
          </a:p>
        </p:txBody>
      </p:sp>
      <p:sp>
        <p:nvSpPr>
          <p:cNvPr id="5" name="Нижний колонтитул 4"/>
          <p:cNvSpPr>
            <a:spLocks noGrp="1"/>
          </p:cNvSpPr>
          <p:nvPr>
            <p:ph type="ftr" sz="quarter" idx="3"/>
          </p:nvPr>
        </p:nvSpPr>
        <p:spPr>
          <a:xfrm>
            <a:off x="1231298" y="7243745"/>
            <a:ext cx="7651013" cy="410259"/>
          </a:xfrm>
          <a:prstGeom prst="rect">
            <a:avLst/>
          </a:prstGeom>
        </p:spPr>
        <p:txBody>
          <a:bodyPr vert="horz" lIns="102258" tIns="51143" rIns="102258" bIns="51143" rtlCol="0" anchor="ctr"/>
          <a:lstStyle>
            <a:lvl1pPr algn="l">
              <a:defRPr sz="900" cap="all" baseline="0">
                <a:solidFill>
                  <a:srgbClr val="FFFFFF"/>
                </a:solidFill>
                <a:latin typeface="+mn-lt"/>
                <a:cs typeface="Calibri" panose="020F0502020204030204" pitchFamily="34" charset="0"/>
              </a:defRPr>
            </a:lvl1pPr>
          </a:lstStyle>
          <a:p>
            <a:pPr defTabSz="1022671" fontAlgn="auto">
              <a:spcBef>
                <a:spcPts val="0"/>
              </a:spcBef>
              <a:spcAft>
                <a:spcPts val="0"/>
              </a:spcAft>
            </a:pPr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2336288" y="7243745"/>
            <a:ext cx="875278" cy="410259"/>
          </a:xfrm>
          <a:prstGeom prst="rect">
            <a:avLst/>
          </a:prstGeom>
        </p:spPr>
        <p:txBody>
          <a:bodyPr vert="horz" lIns="102258" tIns="51143" rIns="102258" bIns="51143" rtlCol="0" anchor="ctr"/>
          <a:lstStyle>
            <a:lvl1pPr algn="l">
              <a:defRPr sz="900">
                <a:solidFill>
                  <a:srgbClr val="FFFFFF"/>
                </a:solidFill>
                <a:latin typeface="+mn-lt"/>
                <a:cs typeface="Calibri" panose="020F0502020204030204" pitchFamily="34" charset="0"/>
              </a:defRPr>
            </a:lvl1pPr>
          </a:lstStyle>
          <a:p>
            <a:pPr defTabSz="1022671" fontAlgn="auto">
              <a:spcBef>
                <a:spcPts val="0"/>
              </a:spcBef>
              <a:spcAft>
                <a:spcPts val="0"/>
              </a:spcAft>
            </a:pPr>
            <a:fld id="{3A98EE3D-8CD1-4C3F-BD1C-C98C9596463C}" type="slidenum">
              <a:rPr lang="en-US" smtClean="0"/>
              <a:pPr defTabSz="1022671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/>
          </a:p>
        </p:txBody>
      </p:sp>
      <p:cxnSp>
        <p:nvCxnSpPr>
          <p:cNvPr id="10" name="Прямая соединительная линия 9">
            <a:extLst>
              <a:ext uri="{FF2B5EF4-FFF2-40B4-BE49-F238E27FC236}">
                <a16:creationId xmlns=""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339312" y="2131917"/>
            <a:ext cx="11184279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2465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7" r:id="rId1"/>
    <p:sldLayoutId id="2147483838" r:id="rId2"/>
    <p:sldLayoutId id="2147483839" r:id="rId3"/>
    <p:sldLayoutId id="2147483840" r:id="rId4"/>
    <p:sldLayoutId id="2147483841" r:id="rId5"/>
    <p:sldLayoutId id="2147483842" r:id="rId6"/>
    <p:sldLayoutId id="2147483843" r:id="rId7"/>
    <p:sldLayoutId id="2147483844" r:id="rId8"/>
    <p:sldLayoutId id="2147483845" r:id="rId9"/>
    <p:sldLayoutId id="2147483846" r:id="rId10"/>
    <p:sldLayoutId id="2147483847" r:id="rId11"/>
  </p:sldLayoutIdLst>
  <p:hf sldNum="0" hdr="0" ftr="0"/>
  <p:txStyles>
    <p:titleStyle>
      <a:lvl1pPr algn="l" defTabSz="1022671" rtl="0" eaLnBrk="1" latinLnBrk="0" hangingPunct="1">
        <a:lnSpc>
          <a:spcPct val="90000"/>
        </a:lnSpc>
        <a:spcBef>
          <a:spcPct val="0"/>
        </a:spcBef>
        <a:buNone/>
        <a:defRPr sz="5200" i="0" kern="1200" spc="-55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102258" indent="-102258" algn="l" defTabSz="1022671" rtl="0" eaLnBrk="1" latinLnBrk="0" hangingPunct="1">
        <a:lnSpc>
          <a:spcPct val="110000"/>
        </a:lnSpc>
        <a:spcBef>
          <a:spcPts val="1346"/>
        </a:spcBef>
        <a:spcAft>
          <a:spcPts val="225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Calibri" panose="020F0502020204030204" pitchFamily="34" charset="0"/>
        </a:defRPr>
      </a:lvl1pPr>
      <a:lvl2pPr marL="429514" indent="-204529" algn="l" defTabSz="1022671" rtl="0" eaLnBrk="1" latinLnBrk="0" hangingPunct="1">
        <a:lnSpc>
          <a:spcPct val="100000"/>
        </a:lnSpc>
        <a:spcBef>
          <a:spcPts val="225"/>
        </a:spcBef>
        <a:spcAft>
          <a:spcPts val="449"/>
        </a:spcAft>
        <a:buClrTx/>
        <a:buFont typeface="Calibri" pitchFamily="34" charset="0"/>
        <a:buChar char="◦"/>
        <a:defRPr sz="1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Calibri" panose="020F0502020204030204" pitchFamily="34" charset="0"/>
        </a:defRPr>
      </a:lvl2pPr>
      <a:lvl3pPr marL="634056" indent="-204529" algn="l" defTabSz="1022671" rtl="0" eaLnBrk="1" latinLnBrk="0" hangingPunct="1">
        <a:lnSpc>
          <a:spcPct val="100000"/>
        </a:lnSpc>
        <a:spcBef>
          <a:spcPts val="225"/>
        </a:spcBef>
        <a:spcAft>
          <a:spcPts val="449"/>
        </a:spcAft>
        <a:buClrTx/>
        <a:buFont typeface="Calibri" pitchFamily="34" charset="0"/>
        <a:buChar char="◦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Calibri" panose="020F0502020204030204" pitchFamily="34" charset="0"/>
        </a:defRPr>
      </a:lvl3pPr>
      <a:lvl4pPr marL="838588" indent="-204529" algn="l" defTabSz="1022671" rtl="0" eaLnBrk="1" latinLnBrk="0" hangingPunct="1">
        <a:lnSpc>
          <a:spcPct val="100000"/>
        </a:lnSpc>
        <a:spcBef>
          <a:spcPts val="225"/>
        </a:spcBef>
        <a:spcAft>
          <a:spcPts val="449"/>
        </a:spcAft>
        <a:buClrTx/>
        <a:buFont typeface="Calibri" pitchFamily="34" charset="0"/>
        <a:buChar char="◦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Calibri" panose="020F0502020204030204" pitchFamily="34" charset="0"/>
        </a:defRPr>
      </a:lvl4pPr>
      <a:lvl5pPr marL="1043121" indent="-204529" algn="l" defTabSz="1022671" rtl="0" eaLnBrk="1" latinLnBrk="0" hangingPunct="1">
        <a:lnSpc>
          <a:spcPct val="100000"/>
        </a:lnSpc>
        <a:spcBef>
          <a:spcPts val="225"/>
        </a:spcBef>
        <a:spcAft>
          <a:spcPts val="449"/>
        </a:spcAft>
        <a:buClrTx/>
        <a:buFont typeface="Calibri" pitchFamily="34" charset="0"/>
        <a:buChar char="◦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Calibri" panose="020F0502020204030204" pitchFamily="34" charset="0"/>
        </a:defRPr>
      </a:lvl5pPr>
      <a:lvl6pPr marL="1230247" indent="-255659" algn="l" defTabSz="1022671" rtl="0" eaLnBrk="1" latinLnBrk="0" hangingPunct="1">
        <a:lnSpc>
          <a:spcPct val="90000"/>
        </a:lnSpc>
        <a:spcBef>
          <a:spcPts val="225"/>
        </a:spcBef>
        <a:spcAft>
          <a:spcPts val="449"/>
        </a:spcAft>
        <a:buClr>
          <a:schemeClr val="accent1"/>
        </a:buClr>
        <a:buFont typeface="Calibri" pitchFamily="34" charset="0"/>
        <a:buChar char="◦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453926" indent="-255659" algn="l" defTabSz="1022671" rtl="0" eaLnBrk="1" latinLnBrk="0" hangingPunct="1">
        <a:lnSpc>
          <a:spcPct val="90000"/>
        </a:lnSpc>
        <a:spcBef>
          <a:spcPts val="225"/>
        </a:spcBef>
        <a:spcAft>
          <a:spcPts val="449"/>
        </a:spcAft>
        <a:buClr>
          <a:schemeClr val="accent1"/>
        </a:buClr>
        <a:buFont typeface="Calibri" pitchFamily="34" charset="0"/>
        <a:buChar char="◦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677601" indent="-255659" algn="l" defTabSz="1022671" rtl="0" eaLnBrk="1" latinLnBrk="0" hangingPunct="1">
        <a:lnSpc>
          <a:spcPct val="90000"/>
        </a:lnSpc>
        <a:spcBef>
          <a:spcPts val="225"/>
        </a:spcBef>
        <a:spcAft>
          <a:spcPts val="449"/>
        </a:spcAft>
        <a:buClr>
          <a:schemeClr val="accent1"/>
        </a:buClr>
        <a:buFont typeface="Calibri" pitchFamily="34" charset="0"/>
        <a:buChar char="◦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901286" indent="-255659" algn="l" defTabSz="1022671" rtl="0" eaLnBrk="1" latinLnBrk="0" hangingPunct="1">
        <a:lnSpc>
          <a:spcPct val="90000"/>
        </a:lnSpc>
        <a:spcBef>
          <a:spcPts val="225"/>
        </a:spcBef>
        <a:spcAft>
          <a:spcPts val="449"/>
        </a:spcAft>
        <a:buClr>
          <a:schemeClr val="accent1"/>
        </a:buClr>
        <a:buFont typeface="Calibri" pitchFamily="34" charset="0"/>
        <a:buChar char="◦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2267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511337" algn="l" defTabSz="102267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1022671" algn="l" defTabSz="102267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534007" algn="l" defTabSz="102267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45334" algn="l" defTabSz="102267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56672" algn="l" defTabSz="102267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3068004" algn="l" defTabSz="102267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579332" algn="l" defTabSz="102267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4090677" algn="l" defTabSz="102267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 userDrawn="1"/>
        </p:nvSpPr>
        <p:spPr>
          <a:xfrm>
            <a:off x="12937631" y="7207330"/>
            <a:ext cx="536275" cy="427197"/>
          </a:xfrm>
          <a:prstGeom prst="ellipse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857" tIns="53428" rIns="106857" bIns="53428" anchor="ctr"/>
          <a:lstStyle/>
          <a:p>
            <a:pPr algn="ctr" defTabSz="534305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940512" y="411015"/>
            <a:ext cx="11800053" cy="14887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6857" tIns="53428" rIns="106857" bIns="5342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940512" y="2051840"/>
            <a:ext cx="11800053" cy="48884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6857" tIns="53428" rIns="106857" bIns="5342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40511" y="7142631"/>
            <a:ext cx="3077479" cy="409397"/>
          </a:xfrm>
          <a:prstGeom prst="rect">
            <a:avLst/>
          </a:prstGeom>
        </p:spPr>
        <p:txBody>
          <a:bodyPr vert="horz" lIns="106857" tIns="53428" rIns="106857" bIns="53428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534305">
              <a:defRPr/>
            </a:pPr>
            <a:fld id="{92E0F061-A3CF-4766-A837-7CAA65E0699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534305">
                <a:defRPr/>
              </a:pPr>
              <a:t>15.04.2022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31922" y="7142631"/>
            <a:ext cx="4617236" cy="409397"/>
          </a:xfrm>
          <a:prstGeom prst="rect">
            <a:avLst/>
          </a:prstGeom>
        </p:spPr>
        <p:txBody>
          <a:bodyPr vert="horz" lIns="106857" tIns="53428" rIns="106857" bIns="53428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534305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extBox 6"/>
          <p:cNvSpPr txBox="1"/>
          <p:nvPr userDrawn="1"/>
        </p:nvSpPr>
        <p:spPr>
          <a:xfrm>
            <a:off x="12911225" y="7265582"/>
            <a:ext cx="591121" cy="315747"/>
          </a:xfrm>
          <a:prstGeom prst="rect">
            <a:avLst/>
          </a:prstGeom>
          <a:noFill/>
        </p:spPr>
        <p:txBody>
          <a:bodyPr lIns="106857" tIns="53428" rIns="106857" bIns="53428">
            <a:spAutoFit/>
          </a:bodyPr>
          <a:lstStyle/>
          <a:p>
            <a:pPr algn="ctr" defTabSz="534305" fontAlgn="auto">
              <a:spcBef>
                <a:spcPts val="0"/>
              </a:spcBef>
              <a:spcAft>
                <a:spcPts val="0"/>
              </a:spcAft>
              <a:defRPr/>
            </a:pPr>
            <a:fld id="{1006A55F-99B2-445B-BBA9-BCAA79D429AF}" type="slidenum">
              <a:rPr lang="ru-RU" sz="1300">
                <a:solidFill>
                  <a:srgbClr val="562212"/>
                </a:solidFill>
                <a:latin typeface="Calibri"/>
              </a:rPr>
              <a:pPr algn="ctr" defTabSz="534305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 sz="1300" dirty="0">
              <a:solidFill>
                <a:srgbClr val="562212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10153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9" r:id="rId1"/>
    <p:sldLayoutId id="2147483850" r:id="rId2"/>
    <p:sldLayoutId id="2147483851" r:id="rId3"/>
    <p:sldLayoutId id="2147483852" r:id="rId4"/>
    <p:sldLayoutId id="2147483853" r:id="rId5"/>
    <p:sldLayoutId id="2147483854" r:id="rId6"/>
    <p:sldLayoutId id="2147483855" r:id="rId7"/>
    <p:sldLayoutId id="2147483856" r:id="rId8"/>
    <p:sldLayoutId id="2147483857" r:id="rId9"/>
    <p:sldLayoutId id="2147483858" r:id="rId10"/>
    <p:sldLayoutId id="2147483859" r:id="rId11"/>
  </p:sldLayoutIdLst>
  <p:txStyles>
    <p:titleStyle>
      <a:lvl1pPr algn="l" defTabSz="117621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5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117621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500">
          <a:solidFill>
            <a:schemeClr val="tx1"/>
          </a:solidFill>
          <a:latin typeface="Calibri Light"/>
        </a:defRPr>
      </a:lvl2pPr>
      <a:lvl3pPr algn="l" defTabSz="117621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500">
          <a:solidFill>
            <a:schemeClr val="tx1"/>
          </a:solidFill>
          <a:latin typeface="Calibri Light"/>
        </a:defRPr>
      </a:lvl3pPr>
      <a:lvl4pPr algn="l" defTabSz="117621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500">
          <a:solidFill>
            <a:schemeClr val="tx1"/>
          </a:solidFill>
          <a:latin typeface="Calibri Light"/>
        </a:defRPr>
      </a:lvl4pPr>
      <a:lvl5pPr algn="l" defTabSz="117621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500">
          <a:solidFill>
            <a:schemeClr val="tx1"/>
          </a:solidFill>
          <a:latin typeface="Calibri Light"/>
        </a:defRPr>
      </a:lvl5pPr>
      <a:lvl6pPr marL="534305" algn="l" defTabSz="1176215" rtl="0" fontAlgn="base">
        <a:lnSpc>
          <a:spcPct val="90000"/>
        </a:lnSpc>
        <a:spcBef>
          <a:spcPct val="0"/>
        </a:spcBef>
        <a:spcAft>
          <a:spcPct val="0"/>
        </a:spcAft>
        <a:defRPr sz="5500">
          <a:solidFill>
            <a:schemeClr val="tx1"/>
          </a:solidFill>
          <a:latin typeface="Calibri Light"/>
        </a:defRPr>
      </a:lvl6pPr>
      <a:lvl7pPr marL="1068603" algn="l" defTabSz="1176215" rtl="0" fontAlgn="base">
        <a:lnSpc>
          <a:spcPct val="90000"/>
        </a:lnSpc>
        <a:spcBef>
          <a:spcPct val="0"/>
        </a:spcBef>
        <a:spcAft>
          <a:spcPct val="0"/>
        </a:spcAft>
        <a:defRPr sz="5500">
          <a:solidFill>
            <a:schemeClr val="tx1"/>
          </a:solidFill>
          <a:latin typeface="Calibri Light"/>
        </a:defRPr>
      </a:lvl7pPr>
      <a:lvl8pPr marL="1602916" algn="l" defTabSz="1176215" rtl="0" fontAlgn="base">
        <a:lnSpc>
          <a:spcPct val="90000"/>
        </a:lnSpc>
        <a:spcBef>
          <a:spcPct val="0"/>
        </a:spcBef>
        <a:spcAft>
          <a:spcPct val="0"/>
        </a:spcAft>
        <a:defRPr sz="5500">
          <a:solidFill>
            <a:schemeClr val="tx1"/>
          </a:solidFill>
          <a:latin typeface="Calibri Light"/>
        </a:defRPr>
      </a:lvl8pPr>
      <a:lvl9pPr marL="2137207" algn="l" defTabSz="1176215" rtl="0" fontAlgn="base">
        <a:lnSpc>
          <a:spcPct val="90000"/>
        </a:lnSpc>
        <a:spcBef>
          <a:spcPct val="0"/>
        </a:spcBef>
        <a:spcAft>
          <a:spcPct val="0"/>
        </a:spcAft>
        <a:defRPr sz="5500">
          <a:solidFill>
            <a:schemeClr val="tx1"/>
          </a:solidFill>
          <a:latin typeface="Calibri Light"/>
        </a:defRPr>
      </a:lvl9pPr>
    </p:titleStyle>
    <p:bodyStyle>
      <a:lvl1pPr marL="293124" indent="-293124" algn="l" defTabSz="1176215" rtl="0" eaLnBrk="0" fontAlgn="base" hangingPunct="0">
        <a:lnSpc>
          <a:spcPct val="90000"/>
        </a:lnSpc>
        <a:spcBef>
          <a:spcPts val="1289"/>
        </a:spcBef>
        <a:spcAft>
          <a:spcPct val="0"/>
        </a:spcAft>
        <a:buFont typeface="Arial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883082" indent="-293124" algn="l" defTabSz="1176215" rtl="0" eaLnBrk="0" fontAlgn="base" hangingPunct="0">
        <a:lnSpc>
          <a:spcPct val="90000"/>
        </a:lnSpc>
        <a:spcBef>
          <a:spcPts val="644"/>
        </a:spcBef>
        <a:spcAft>
          <a:spcPct val="0"/>
        </a:spcAft>
        <a:buFont typeface="Arial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471193" indent="-293124" algn="l" defTabSz="1176215" rtl="0" eaLnBrk="0" fontAlgn="base" hangingPunct="0">
        <a:lnSpc>
          <a:spcPct val="90000"/>
        </a:lnSpc>
        <a:spcBef>
          <a:spcPts val="644"/>
        </a:spcBef>
        <a:spcAft>
          <a:spcPct val="0"/>
        </a:spcAft>
        <a:buFont typeface="Arial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2061149" indent="-293124" algn="l" defTabSz="1176215" rtl="0" eaLnBrk="0" fontAlgn="base" hangingPunct="0">
        <a:lnSpc>
          <a:spcPct val="90000"/>
        </a:lnSpc>
        <a:spcBef>
          <a:spcPts val="644"/>
        </a:spcBef>
        <a:spcAft>
          <a:spcPct val="0"/>
        </a:spcAft>
        <a:buFont typeface="Arial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649251" indent="-293124" algn="l" defTabSz="1176215" rtl="0" eaLnBrk="0" fontAlgn="base" hangingPunct="0">
        <a:lnSpc>
          <a:spcPct val="90000"/>
        </a:lnSpc>
        <a:spcBef>
          <a:spcPts val="644"/>
        </a:spcBef>
        <a:spcAft>
          <a:spcPct val="0"/>
        </a:spcAft>
        <a:buFont typeface="Arial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3239292" indent="-294483" algn="l" defTabSz="1177920" rtl="0" eaLnBrk="1" latinLnBrk="0" hangingPunct="1">
        <a:lnSpc>
          <a:spcPct val="90000"/>
        </a:lnSpc>
        <a:spcBef>
          <a:spcPts val="647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828256" indent="-294483" algn="l" defTabSz="1177920" rtl="0" eaLnBrk="1" latinLnBrk="0" hangingPunct="1">
        <a:lnSpc>
          <a:spcPct val="90000"/>
        </a:lnSpc>
        <a:spcBef>
          <a:spcPts val="647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4417212" indent="-294483" algn="l" defTabSz="1177920" rtl="0" eaLnBrk="1" latinLnBrk="0" hangingPunct="1">
        <a:lnSpc>
          <a:spcPct val="90000"/>
        </a:lnSpc>
        <a:spcBef>
          <a:spcPts val="647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5006170" indent="-294483" algn="l" defTabSz="1177920" rtl="0" eaLnBrk="1" latinLnBrk="0" hangingPunct="1">
        <a:lnSpc>
          <a:spcPct val="90000"/>
        </a:lnSpc>
        <a:spcBef>
          <a:spcPts val="647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17792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88961" algn="l" defTabSz="117792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77920" algn="l" defTabSz="117792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766875" algn="l" defTabSz="117792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355843" algn="l" defTabSz="117792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944809" algn="l" defTabSz="117792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533764" algn="l" defTabSz="117792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4122731" algn="l" defTabSz="117792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711694" algn="l" defTabSz="117792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8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3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8.gif"/><Relationship Id="rId7" Type="http://schemas.openxmlformats.org/officeDocument/2006/relationships/image" Target="../media/image21.jpeg"/><Relationship Id="rId12" Type="http://schemas.openxmlformats.org/officeDocument/2006/relationships/image" Target="../media/image26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7.xml"/><Relationship Id="rId6" Type="http://schemas.openxmlformats.org/officeDocument/2006/relationships/image" Target="../media/image20.jpeg"/><Relationship Id="rId11" Type="http://schemas.openxmlformats.org/officeDocument/2006/relationships/image" Target="../media/image25.png"/><Relationship Id="rId5" Type="http://schemas.openxmlformats.org/officeDocument/2006/relationships/image" Target="../media/image9.png"/><Relationship Id="rId10" Type="http://schemas.openxmlformats.org/officeDocument/2006/relationships/image" Target="../media/image24.png"/><Relationship Id="rId4" Type="http://schemas.openxmlformats.org/officeDocument/2006/relationships/image" Target="../media/image19.png"/><Relationship Id="rId9" Type="http://schemas.openxmlformats.org/officeDocument/2006/relationships/image" Target="../media/image2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/>
          <a:srcRect t="29636" r="25088"/>
          <a:stretch/>
        </p:blipFill>
        <p:spPr>
          <a:xfrm>
            <a:off x="7035915" y="67837"/>
            <a:ext cx="6645162" cy="6239911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048"/>
          <a:stretch/>
        </p:blipFill>
        <p:spPr bwMode="auto">
          <a:xfrm>
            <a:off x="11377103" y="3019452"/>
            <a:ext cx="1898559" cy="3345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" y="36469"/>
            <a:ext cx="6010275" cy="189547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9848" y="1836664"/>
            <a:ext cx="12926538" cy="5616623"/>
          </a:xfrm>
        </p:spPr>
        <p:txBody>
          <a:bodyPr vert="horz" wrap="square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/>
            <a:r>
              <a:rPr lang="ru-RU" sz="400" b="1" dirty="0">
                <a:solidFill>
                  <a:schemeClr val="accent1">
                    <a:lumMod val="75000"/>
                  </a:schemeClr>
                </a:solidFill>
                <a:latin typeface="+mj-lt"/>
                <a:ea typeface="Times New Roman"/>
              </a:rPr>
              <a:t/>
            </a:r>
            <a:br>
              <a:rPr lang="ru-RU" sz="400" b="1" dirty="0">
                <a:solidFill>
                  <a:schemeClr val="accent1">
                    <a:lumMod val="75000"/>
                  </a:schemeClr>
                </a:solidFill>
                <a:latin typeface="+mj-lt"/>
                <a:ea typeface="Times New Roman"/>
              </a:rPr>
            </a:br>
            <a:r>
              <a:rPr lang="ru-RU" sz="400" b="1" dirty="0">
                <a:solidFill>
                  <a:schemeClr val="accent1">
                    <a:lumMod val="75000"/>
                  </a:schemeClr>
                </a:solidFill>
                <a:latin typeface="+mj-lt"/>
                <a:ea typeface="Times New Roman"/>
              </a:rPr>
              <a:t/>
            </a:r>
            <a:br>
              <a:rPr lang="ru-RU" sz="400" b="1" dirty="0">
                <a:solidFill>
                  <a:schemeClr val="accent1">
                    <a:lumMod val="75000"/>
                  </a:schemeClr>
                </a:solidFill>
                <a:latin typeface="+mj-lt"/>
                <a:ea typeface="Times New Roman"/>
              </a:rPr>
            </a:br>
            <a:r>
              <a:rPr lang="ru-RU" sz="400" b="1" dirty="0" smtClean="0">
                <a:solidFill>
                  <a:schemeClr val="accent1">
                    <a:lumMod val="75000"/>
                  </a:schemeClr>
                </a:solidFill>
                <a:latin typeface="+mj-lt"/>
                <a:ea typeface="Times New Roman"/>
              </a:rPr>
              <a:t/>
            </a:r>
            <a:br>
              <a:rPr lang="ru-RU" sz="400" b="1" dirty="0" smtClean="0">
                <a:solidFill>
                  <a:schemeClr val="accent1">
                    <a:lumMod val="75000"/>
                  </a:schemeClr>
                </a:solidFill>
                <a:latin typeface="+mj-lt"/>
                <a:ea typeface="Times New Roman"/>
              </a:rPr>
            </a:br>
            <a:r>
              <a:rPr lang="ru-RU" sz="400" b="1" dirty="0">
                <a:solidFill>
                  <a:schemeClr val="accent1">
                    <a:lumMod val="75000"/>
                  </a:schemeClr>
                </a:solidFill>
                <a:latin typeface="+mj-lt"/>
                <a:ea typeface="Times New Roman"/>
              </a:rPr>
              <a:t/>
            </a:r>
            <a:br>
              <a:rPr lang="ru-RU" sz="400" b="1" dirty="0">
                <a:solidFill>
                  <a:schemeClr val="accent1">
                    <a:lumMod val="75000"/>
                  </a:schemeClr>
                </a:solidFill>
                <a:latin typeface="+mj-lt"/>
                <a:ea typeface="Times New Roman"/>
              </a:rPr>
            </a:br>
            <a:r>
              <a:rPr lang="ru-RU" sz="400" b="1" dirty="0" smtClean="0">
                <a:solidFill>
                  <a:schemeClr val="accent1">
                    <a:lumMod val="75000"/>
                  </a:schemeClr>
                </a:solidFill>
                <a:latin typeface="+mj-lt"/>
                <a:ea typeface="Times New Roman"/>
              </a:rPr>
              <a:t/>
            </a:r>
            <a:br>
              <a:rPr lang="ru-RU" sz="400" b="1" dirty="0" smtClean="0">
                <a:solidFill>
                  <a:schemeClr val="accent1">
                    <a:lumMod val="75000"/>
                  </a:schemeClr>
                </a:solidFill>
                <a:latin typeface="+mj-lt"/>
                <a:ea typeface="Times New Roman"/>
              </a:rPr>
            </a:br>
            <a:r>
              <a:rPr lang="ru-RU" sz="400" b="1" dirty="0">
                <a:solidFill>
                  <a:schemeClr val="accent1">
                    <a:lumMod val="75000"/>
                  </a:schemeClr>
                </a:solidFill>
                <a:latin typeface="+mj-lt"/>
                <a:ea typeface="Times New Roman"/>
              </a:rPr>
              <a:t/>
            </a:r>
            <a:br>
              <a:rPr lang="ru-RU" sz="400" b="1" dirty="0">
                <a:solidFill>
                  <a:schemeClr val="accent1">
                    <a:lumMod val="75000"/>
                  </a:schemeClr>
                </a:solidFill>
                <a:latin typeface="+mj-lt"/>
                <a:ea typeface="Times New Roman"/>
              </a:rPr>
            </a:br>
            <a:r>
              <a:rPr lang="ru-RU" sz="400" b="1" dirty="0" smtClean="0">
                <a:solidFill>
                  <a:schemeClr val="accent1">
                    <a:lumMod val="75000"/>
                  </a:schemeClr>
                </a:solidFill>
                <a:latin typeface="+mj-lt"/>
                <a:ea typeface="Times New Roman"/>
              </a:rPr>
              <a:t/>
            </a:r>
            <a:br>
              <a:rPr lang="ru-RU" sz="400" b="1" dirty="0" smtClean="0">
                <a:solidFill>
                  <a:schemeClr val="accent1">
                    <a:lumMod val="75000"/>
                  </a:schemeClr>
                </a:solidFill>
                <a:latin typeface="+mj-lt"/>
                <a:ea typeface="Times New Roman"/>
              </a:rPr>
            </a:br>
            <a:r>
              <a:rPr lang="ru-RU" sz="4000" b="1" dirty="0" smtClean="0">
                <a:solidFill>
                  <a:srgbClr val="0070C0"/>
                </a:solidFill>
                <a:latin typeface="+mj-lt"/>
                <a:ea typeface="Times New Roman"/>
              </a:rPr>
              <a:t>О МЕРАХ </a:t>
            </a:r>
            <a:r>
              <a:rPr lang="ru-RU" sz="4000" b="1" dirty="0">
                <a:solidFill>
                  <a:srgbClr val="0070C0"/>
                </a:solidFill>
                <a:latin typeface="+mj-lt"/>
                <a:ea typeface="Times New Roman"/>
              </a:rPr>
              <a:t>ПОДДЕРЖКИ </a:t>
            </a:r>
            <a:br>
              <a:rPr lang="ru-RU" sz="4000" b="1" dirty="0">
                <a:solidFill>
                  <a:srgbClr val="0070C0"/>
                </a:solidFill>
                <a:latin typeface="+mj-lt"/>
                <a:ea typeface="Times New Roman"/>
              </a:rPr>
            </a:br>
            <a:r>
              <a:rPr lang="ru-RU" sz="4000" b="1" dirty="0" smtClean="0">
                <a:solidFill>
                  <a:srgbClr val="0070C0"/>
                </a:solidFill>
                <a:latin typeface="+mj-lt"/>
                <a:ea typeface="Times New Roman"/>
              </a:rPr>
              <a:t>СУБЪЕКТОВ МАЛОГО </a:t>
            </a:r>
            <a:r>
              <a:rPr lang="ru-RU" sz="4000" b="1" dirty="0">
                <a:solidFill>
                  <a:srgbClr val="0070C0"/>
                </a:solidFill>
                <a:latin typeface="+mj-lt"/>
                <a:ea typeface="Times New Roman"/>
              </a:rPr>
              <a:t>И </a:t>
            </a:r>
            <a:r>
              <a:rPr lang="ru-RU" sz="4000" b="1" dirty="0" smtClean="0">
                <a:solidFill>
                  <a:srgbClr val="0070C0"/>
                </a:solidFill>
                <a:latin typeface="+mj-lt"/>
                <a:ea typeface="Times New Roman"/>
              </a:rPr>
              <a:t>СРЕДНЕГО ПРЕДПРИНИМАТЕЛЬСТВА </a:t>
            </a:r>
            <a:r>
              <a:rPr lang="ru-RU" sz="4000" b="1" dirty="0">
                <a:solidFill>
                  <a:srgbClr val="0070C0"/>
                </a:solidFill>
                <a:latin typeface="+mj-lt"/>
                <a:ea typeface="Times New Roman"/>
              </a:rPr>
              <a:t/>
            </a:r>
            <a:br>
              <a:rPr lang="ru-RU" sz="4000" b="1" dirty="0">
                <a:solidFill>
                  <a:srgbClr val="0070C0"/>
                </a:solidFill>
                <a:latin typeface="+mj-lt"/>
                <a:ea typeface="Times New Roman"/>
              </a:rPr>
            </a:br>
            <a:r>
              <a:rPr lang="ru-RU" sz="4000" b="1" dirty="0">
                <a:solidFill>
                  <a:srgbClr val="0070C0"/>
                </a:solidFill>
                <a:latin typeface="+mj-lt"/>
                <a:ea typeface="Times New Roman"/>
              </a:rPr>
              <a:t>ЛЕНИНГРАДСКОЙ </a:t>
            </a:r>
            <a:r>
              <a:rPr lang="ru-RU" sz="4000" b="1" dirty="0" smtClean="0">
                <a:solidFill>
                  <a:srgbClr val="0070C0"/>
                </a:solidFill>
                <a:latin typeface="+mj-lt"/>
                <a:ea typeface="Times New Roman"/>
              </a:rPr>
              <a:t>ОБЛАСТИ </a:t>
            </a:r>
            <a:r>
              <a:rPr lang="en-US" sz="4000" b="1" dirty="0" smtClean="0">
                <a:solidFill>
                  <a:srgbClr val="0070C0"/>
                </a:solidFill>
                <a:latin typeface="+mj-lt"/>
                <a:ea typeface="Times New Roman"/>
              </a:rPr>
              <a:t/>
            </a:r>
            <a:br>
              <a:rPr lang="en-US" sz="4000" b="1" dirty="0" smtClean="0">
                <a:solidFill>
                  <a:srgbClr val="0070C0"/>
                </a:solidFill>
                <a:latin typeface="+mj-lt"/>
                <a:ea typeface="Times New Roman"/>
              </a:rPr>
            </a:br>
            <a:r>
              <a:rPr lang="en-US" sz="4000" b="1" dirty="0">
                <a:solidFill>
                  <a:srgbClr val="0070C0"/>
                </a:solidFill>
                <a:latin typeface="+mj-lt"/>
                <a:ea typeface="Times New Roman"/>
              </a:rPr>
              <a:t/>
            </a:r>
            <a:br>
              <a:rPr lang="en-US" sz="4000" b="1" dirty="0">
                <a:solidFill>
                  <a:srgbClr val="0070C0"/>
                </a:solidFill>
                <a:latin typeface="+mj-lt"/>
                <a:ea typeface="Times New Roman"/>
              </a:rPr>
            </a:br>
            <a:r>
              <a:rPr lang="ru-RU" sz="3600" b="1" dirty="0" smtClean="0">
                <a:ea typeface="Times New Roman"/>
              </a:rPr>
              <a:t>круглый стол п</a:t>
            </a:r>
            <a:r>
              <a:rPr lang="ru-RU" sz="3600" b="1" dirty="0" smtClean="0"/>
              <a:t>о </a:t>
            </a:r>
            <a:r>
              <a:rPr lang="ru-RU" sz="3600" b="1" dirty="0"/>
              <a:t>вопросам развития туристской индустрии </a:t>
            </a: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>и </a:t>
            </a:r>
            <a:r>
              <a:rPr lang="ru-RU" sz="3600" b="1" dirty="0"/>
              <a:t>поддержки МСП в рамках проекта "Тропа 47"</a:t>
            </a:r>
            <a:r>
              <a:rPr lang="ru-RU" sz="4000" b="1" dirty="0">
                <a:solidFill>
                  <a:srgbClr val="0070C0"/>
                </a:solidFill>
                <a:latin typeface="+mj-lt"/>
                <a:ea typeface="Times New Roman"/>
              </a:rPr>
              <a:t/>
            </a:r>
            <a:br>
              <a:rPr lang="ru-RU" sz="4000" b="1" dirty="0">
                <a:solidFill>
                  <a:srgbClr val="0070C0"/>
                </a:solidFill>
                <a:latin typeface="+mj-lt"/>
                <a:ea typeface="Times New Roman"/>
              </a:rPr>
            </a:br>
            <a:r>
              <a:rPr lang="ru-RU" sz="4000" b="1" dirty="0" smtClean="0">
                <a:solidFill>
                  <a:srgbClr val="0070C0"/>
                </a:solidFill>
                <a:latin typeface="+mj-lt"/>
                <a:ea typeface="Times New Roman"/>
              </a:rPr>
              <a:t/>
            </a:r>
            <a:br>
              <a:rPr lang="ru-RU" sz="4000" b="1" dirty="0" smtClean="0">
                <a:solidFill>
                  <a:srgbClr val="0070C0"/>
                </a:solidFill>
                <a:latin typeface="+mj-lt"/>
                <a:ea typeface="Times New Roman"/>
              </a:rPr>
            </a:br>
            <a:r>
              <a:rPr lang="ru-RU" sz="4000" b="1" dirty="0" smtClean="0">
                <a:solidFill>
                  <a:srgbClr val="0070C0"/>
                </a:solidFill>
                <a:latin typeface="+mj-lt"/>
              </a:rPr>
              <a:t>2022 </a:t>
            </a:r>
            <a:r>
              <a:rPr lang="ru-RU" sz="4000" b="1" dirty="0">
                <a:solidFill>
                  <a:srgbClr val="0070C0"/>
                </a:solidFill>
                <a:latin typeface="+mj-lt"/>
              </a:rPr>
              <a:t>год</a:t>
            </a:r>
            <a:br>
              <a:rPr lang="ru-RU" sz="4000" b="1" dirty="0">
                <a:solidFill>
                  <a:srgbClr val="0070C0"/>
                </a:solidFill>
                <a:latin typeface="+mj-lt"/>
              </a:rPr>
            </a:br>
            <a:r>
              <a:rPr lang="ru-RU" sz="4000" b="1" dirty="0" smtClean="0">
                <a:solidFill>
                  <a:srgbClr val="0070C0"/>
                </a:solidFill>
                <a:latin typeface="+mj-lt"/>
                <a:ea typeface="Times New Roman"/>
              </a:rPr>
              <a:t/>
            </a:r>
            <a:br>
              <a:rPr lang="ru-RU" sz="4000" b="1" dirty="0" smtClean="0">
                <a:solidFill>
                  <a:srgbClr val="0070C0"/>
                </a:solidFill>
                <a:latin typeface="+mj-lt"/>
                <a:ea typeface="Times New Roman"/>
              </a:rPr>
            </a:br>
            <a:r>
              <a:rPr lang="ru-RU" sz="4900" b="1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3300" b="1" dirty="0" smtClean="0">
                <a:solidFill>
                  <a:schemeClr val="tx1"/>
                </a:solidFill>
                <a:latin typeface="+mj-lt"/>
              </a:rPr>
              <a:t>  </a:t>
            </a:r>
            <a:r>
              <a:rPr lang="ru-RU" sz="3300" b="1" dirty="0" smtClean="0">
                <a:solidFill>
                  <a:srgbClr val="000000"/>
                </a:solidFill>
                <a:latin typeface="+mj-lt"/>
              </a:rPr>
              <a:t>                                                                                           </a:t>
            </a:r>
            <a:r>
              <a:rPr lang="ru-RU" sz="1000" b="1" dirty="0">
                <a:solidFill>
                  <a:srgbClr val="000000"/>
                </a:solidFill>
                <a:latin typeface="+mj-lt"/>
              </a:rPr>
              <a:t/>
            </a:r>
            <a:br>
              <a:rPr lang="ru-RU" sz="1000" b="1" dirty="0">
                <a:solidFill>
                  <a:srgbClr val="000000"/>
                </a:solidFill>
                <a:latin typeface="+mj-lt"/>
              </a:rPr>
            </a:br>
            <a:r>
              <a:rPr lang="ru-RU" sz="1000" b="1" dirty="0">
                <a:solidFill>
                  <a:srgbClr val="000000"/>
                </a:solidFill>
                <a:latin typeface="+mj-lt"/>
              </a:rPr>
              <a:t/>
            </a:r>
            <a:br>
              <a:rPr lang="ru-RU" sz="1000" b="1" dirty="0">
                <a:solidFill>
                  <a:srgbClr val="000000"/>
                </a:solidFill>
                <a:latin typeface="+mj-lt"/>
              </a:rPr>
            </a:br>
            <a:r>
              <a:rPr lang="ru-RU" sz="1000" b="1" dirty="0">
                <a:solidFill>
                  <a:srgbClr val="000000"/>
                </a:solidFill>
                <a:latin typeface="+mj-lt"/>
              </a:rPr>
              <a:t/>
            </a:r>
            <a:br>
              <a:rPr lang="ru-RU" sz="1000" b="1" dirty="0">
                <a:solidFill>
                  <a:srgbClr val="000000"/>
                </a:solidFill>
                <a:latin typeface="+mj-lt"/>
              </a:rPr>
            </a:br>
            <a:r>
              <a:rPr lang="ru-RU" sz="1000" b="1" dirty="0">
                <a:solidFill>
                  <a:srgbClr val="000000"/>
                </a:solidFill>
                <a:latin typeface="+mj-lt"/>
              </a:rPr>
              <a:t/>
            </a:r>
            <a:br>
              <a:rPr lang="ru-RU" sz="1000" b="1" dirty="0">
                <a:solidFill>
                  <a:srgbClr val="000000"/>
                </a:solidFill>
                <a:latin typeface="+mj-lt"/>
              </a:rPr>
            </a:br>
            <a:r>
              <a:rPr lang="ru-RU" sz="1000" b="1" dirty="0">
                <a:solidFill>
                  <a:srgbClr val="000000"/>
                </a:solidFill>
                <a:latin typeface="+mj-lt"/>
              </a:rPr>
              <a:t/>
            </a:r>
            <a:br>
              <a:rPr lang="ru-RU" sz="1000" b="1" dirty="0">
                <a:solidFill>
                  <a:srgbClr val="000000"/>
                </a:solidFill>
                <a:latin typeface="+mj-lt"/>
              </a:rPr>
            </a:br>
            <a:r>
              <a:rPr lang="ru-RU" sz="1000" dirty="0">
                <a:solidFill>
                  <a:srgbClr val="000000"/>
                </a:solidFill>
                <a:latin typeface="+mj-lt"/>
              </a:rPr>
              <a:t/>
            </a:r>
            <a:br>
              <a:rPr lang="ru-RU" sz="1000" dirty="0">
                <a:solidFill>
                  <a:srgbClr val="000000"/>
                </a:solidFill>
                <a:latin typeface="+mj-lt"/>
              </a:rPr>
            </a:br>
            <a:endParaRPr lang="ru-RU" sz="4000" b="1" dirty="0">
              <a:solidFill>
                <a:srgbClr val="0070C0"/>
              </a:solidFill>
              <a:latin typeface="+mj-lt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36" y="1620614"/>
            <a:ext cx="13681075" cy="0"/>
          </a:xfrm>
          <a:prstGeom prst="line">
            <a:avLst/>
          </a:prstGeom>
          <a:ln w="762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29" name="TextBox 118"/>
          <p:cNvSpPr txBox="1">
            <a:spLocks noChangeArrowheads="1"/>
          </p:cNvSpPr>
          <p:nvPr/>
        </p:nvSpPr>
        <p:spPr bwMode="auto">
          <a:xfrm>
            <a:off x="1254773" y="172725"/>
            <a:ext cx="9965753" cy="1079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6734" tIns="53368" rIns="106734" bIns="53368">
            <a:spAutoFit/>
          </a:bodyPr>
          <a:lstStyle/>
          <a:p>
            <a:pPr algn="ctr">
              <a:lnSpc>
                <a:spcPct val="85000"/>
              </a:lnSpc>
            </a:pPr>
            <a:endParaRPr lang="ru-RU" sz="3700" b="1" dirty="0" smtClean="0">
              <a:solidFill>
                <a:srgbClr val="C00000"/>
              </a:solidFill>
              <a:latin typeface="Arial" panose="020B0604020202020204" pitchFamily="34" charset="0"/>
              <a:ea typeface="Roboto Black"/>
              <a:cs typeface="Arial" panose="020B0604020202020204" pitchFamily="34" charset="0"/>
            </a:endParaRPr>
          </a:p>
          <a:p>
            <a:pPr algn="ctr">
              <a:lnSpc>
                <a:spcPct val="85000"/>
              </a:lnSpc>
            </a:pPr>
            <a:r>
              <a:rPr lang="ru-RU" sz="3700" b="1" dirty="0" smtClean="0">
                <a:solidFill>
                  <a:srgbClr val="00B050"/>
                </a:solidFill>
                <a:latin typeface="Arial" panose="020B0604020202020204" pitchFamily="34" charset="0"/>
                <a:ea typeface="Roboto Black"/>
                <a:cs typeface="Arial" panose="020B0604020202020204" pitchFamily="34" charset="0"/>
              </a:rPr>
              <a:t>КТО ОКАЗЫВАЕТ ПОДДЕРЖКУ (209-ФЗ)</a:t>
            </a:r>
            <a:endParaRPr lang="ru-RU" sz="3700" b="1" dirty="0">
              <a:solidFill>
                <a:srgbClr val="00B050"/>
              </a:solidFill>
              <a:latin typeface="Arial" panose="020B0604020202020204" pitchFamily="34" charset="0"/>
              <a:ea typeface="Roboto Black"/>
              <a:cs typeface="Arial" panose="020B0604020202020204" pitchFamily="34" charset="0"/>
            </a:endParaRPr>
          </a:p>
        </p:txBody>
      </p:sp>
      <p:pic>
        <p:nvPicPr>
          <p:cNvPr id="71" name="Picture 2" descr="6536461595418298@myt2-dd3598211d70">
            <a:extLst>
              <a:ext uri="{FF2B5EF4-FFF2-40B4-BE49-F238E27FC236}">
                <a16:creationId xmlns="" xmlns:a16="http://schemas.microsoft.com/office/drawing/2014/main" id="{E96A1DA9-76EA-4D22-8C03-138B94D522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6912" y="28"/>
            <a:ext cx="3730102" cy="712585"/>
          </a:xfrm>
          <a:prstGeom prst="rect">
            <a:avLst/>
          </a:prstGeom>
          <a:noFill/>
          <a:ln>
            <a:noFill/>
          </a:ln>
          <a:extLst/>
        </p:spPr>
      </p:pic>
      <p:sp>
        <p:nvSpPr>
          <p:cNvPr id="72" name="Овал 71">
            <a:extLst>
              <a:ext uri="{FF2B5EF4-FFF2-40B4-BE49-F238E27FC236}">
                <a16:creationId xmlns="" xmlns:a16="http://schemas.microsoft.com/office/drawing/2014/main" id="{BC025812-7C80-4706-8DD1-6899E5AB8395}"/>
              </a:ext>
            </a:extLst>
          </p:cNvPr>
          <p:cNvSpPr/>
          <p:nvPr/>
        </p:nvSpPr>
        <p:spPr>
          <a:xfrm>
            <a:off x="5706833" y="462934"/>
            <a:ext cx="2520095" cy="1989288"/>
          </a:xfrm>
          <a:prstGeom prst="ellipse">
            <a:avLst/>
          </a:prstGeom>
          <a:noFill/>
          <a:ln w="301625">
            <a:solidFill>
              <a:srgbClr val="C59368">
                <a:alpha val="18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734" tIns="53368" rIns="106734" bIns="53368" rtlCol="0" anchor="ctr"/>
          <a:lstStyle/>
          <a:p>
            <a:pPr algn="ctr" defTabSz="1176591"/>
            <a:endParaRPr lang="ru-RU" sz="2200" dirty="0">
              <a:solidFill>
                <a:prstClr val="white"/>
              </a:solidFill>
            </a:endParaRPr>
          </a:p>
        </p:txBody>
      </p:sp>
      <p:sp>
        <p:nvSpPr>
          <p:cNvPr id="157" name="Прямоугольник 50"/>
          <p:cNvSpPr>
            <a:spLocks noChangeArrowheads="1"/>
          </p:cNvSpPr>
          <p:nvPr/>
        </p:nvSpPr>
        <p:spPr bwMode="auto">
          <a:xfrm>
            <a:off x="1402766" y="6656605"/>
            <a:ext cx="3554753" cy="784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6734" tIns="53368" rIns="106734" bIns="53368" anchor="ctr">
            <a:spAutoFit/>
          </a:bodyPr>
          <a:lstStyle/>
          <a:p>
            <a:pPr>
              <a:spcAft>
                <a:spcPts val="615"/>
              </a:spcAft>
            </a:pPr>
            <a:endParaRPr lang="ru-RU" sz="1900" b="1" dirty="0">
              <a:solidFill>
                <a:srgbClr val="562212"/>
              </a:solidFill>
            </a:endParaRPr>
          </a:p>
          <a:p>
            <a:pPr>
              <a:spcAft>
                <a:spcPts val="615"/>
              </a:spcAft>
            </a:pPr>
            <a:endParaRPr lang="ru-RU" sz="1900" b="1" dirty="0">
              <a:solidFill>
                <a:srgbClr val="562212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626255" y="1601971"/>
            <a:ext cx="6840759" cy="3524098"/>
          </a:xfrm>
          <a:prstGeom prst="rect">
            <a:avLst/>
          </a:prstGeom>
          <a:noFill/>
        </p:spPr>
        <p:txBody>
          <a:bodyPr wrap="square" lIns="106734" tIns="53368" rIns="106734" bIns="53368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РЕГИОНАЛЬНЫЙ УРОВЕНЬ </a:t>
            </a:r>
            <a:endParaRPr lang="ru-RU" sz="2800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Комитет 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МСБ и ПР </a:t>
            </a:r>
          </a:p>
          <a:p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Центр поддержки предпринимательства</a:t>
            </a:r>
            <a:endParaRPr lang="ru-RU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Фонд поддержки 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предпринимательства</a:t>
            </a:r>
            <a:endParaRPr lang="ru-RU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Центр развития промышленности</a:t>
            </a:r>
          </a:p>
          <a:p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Агентство экономического развития ЛО</a:t>
            </a:r>
            <a:endParaRPr lang="ru-RU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 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Торгово-промышленная палата</a:t>
            </a:r>
            <a:endParaRPr lang="ru-RU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33563" indent="-333563">
              <a:buFont typeface="Wingdings" panose="05000000000000000000" pitchFamily="2" charset="2"/>
              <a:buChar char="Ø"/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158" name="TextBox 157"/>
          <p:cNvSpPr txBox="1"/>
          <p:nvPr/>
        </p:nvSpPr>
        <p:spPr>
          <a:xfrm>
            <a:off x="431160" y="3851380"/>
            <a:ext cx="5806488" cy="1831327"/>
          </a:xfrm>
          <a:prstGeom prst="rect">
            <a:avLst/>
          </a:prstGeom>
          <a:noFill/>
        </p:spPr>
        <p:txBody>
          <a:bodyPr wrap="square" lIns="106734" tIns="53368" rIns="106734" bIns="53368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МУНИЦИПАЛЬНЫЙ УРОВЕНЬ</a:t>
            </a:r>
          </a:p>
          <a:p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Администрации 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МР/ГО</a:t>
            </a:r>
          </a:p>
          <a:p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Муниципальные 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фонды поддержки</a:t>
            </a:r>
          </a:p>
          <a:p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Бизнес-инкубаторы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13223" y="5669275"/>
            <a:ext cx="7090817" cy="1769772"/>
          </a:xfrm>
          <a:prstGeom prst="rect">
            <a:avLst/>
          </a:prstGeom>
          <a:noFill/>
        </p:spPr>
        <p:txBody>
          <a:bodyPr wrap="square" lIns="106734" tIns="53368" rIns="106734" bIns="53368" rtlCol="0">
            <a:sp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8 800 30 20 813 </a:t>
            </a:r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«горячая линия»</a:t>
            </a:r>
          </a:p>
          <a:p>
            <a:r>
              <a:rPr lang="ru-RU" sz="32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(812) 309 46 </a:t>
            </a:r>
            <a:r>
              <a:rPr lang="ru-RU" sz="36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88 – </a:t>
            </a:r>
            <a:r>
              <a:rPr lang="ru-RU" sz="36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меры поддержки</a:t>
            </a:r>
            <a:endParaRPr lang="ru-RU" sz="36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(812) 576 64 06 </a:t>
            </a:r>
            <a:r>
              <a:rPr lang="ru-RU" sz="3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3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</a:t>
            </a:r>
            <a:endParaRPr lang="ru-RU" sz="36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-176874" y="5817885"/>
            <a:ext cx="6563377" cy="1677439"/>
          </a:xfrm>
          <a:prstGeom prst="rect">
            <a:avLst/>
          </a:prstGeom>
          <a:noFill/>
        </p:spPr>
        <p:txBody>
          <a:bodyPr wrap="square" lIns="106734" tIns="53368" rIns="106734" bIns="53368" rtlCol="0">
            <a:spAutoFit/>
          </a:bodyPr>
          <a:lstStyle/>
          <a:p>
            <a:pPr algn="ctr"/>
            <a:r>
              <a:rPr lang="ru-RU" sz="4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813.</a:t>
            </a:r>
            <a:r>
              <a:rPr lang="en-US" sz="46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</a:t>
            </a:r>
            <a:endParaRPr lang="ru-RU" sz="46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solidFill>
                  <a:srgbClr val="0070C0"/>
                </a:solidFill>
                <a:latin typeface="Times New Roman"/>
                <a:ea typeface="Calibri"/>
              </a:rPr>
              <a:t>ЕДИНОЕ ОНЛАЙН-ОКНО </a:t>
            </a:r>
          </a:p>
          <a:p>
            <a:pPr algn="ctr"/>
            <a:r>
              <a:rPr lang="ru-RU" sz="2800" b="1" dirty="0" smtClean="0">
                <a:solidFill>
                  <a:srgbClr val="00B050"/>
                </a:solidFill>
                <a:latin typeface="Times New Roman"/>
                <a:ea typeface="Calibri"/>
              </a:rPr>
              <a:t>«ЛИНИЯ ПОДДЕРЖКИ БИЗНЕСА»</a:t>
            </a:r>
            <a:endParaRPr lang="ru-RU" sz="2800" b="1" dirty="0">
              <a:solidFill>
                <a:srgbClr val="00B05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43035" y="1532692"/>
            <a:ext cx="5806488" cy="1831327"/>
          </a:xfrm>
          <a:prstGeom prst="rect">
            <a:avLst/>
          </a:prstGeom>
          <a:noFill/>
        </p:spPr>
        <p:txBody>
          <a:bodyPr wrap="square" lIns="106734" tIns="53368" rIns="106734" bIns="53368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ФЕДЕРАЛЬНЫЙ УРОВЕНЬ</a:t>
            </a:r>
          </a:p>
          <a:p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Минэкономразвития России</a:t>
            </a:r>
          </a:p>
          <a:p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Ростуризм</a:t>
            </a:r>
          </a:p>
          <a:p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АО «Корпорация «МСП»</a:t>
            </a:r>
          </a:p>
        </p:txBody>
      </p:sp>
    </p:spTree>
    <p:extLst>
      <p:ext uri="{BB962C8B-B14F-4D97-AF65-F5344CB8AC3E}">
        <p14:creationId xmlns:p14="http://schemas.microsoft.com/office/powerpoint/2010/main" val="5026806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вал 6"/>
          <p:cNvSpPr/>
          <p:nvPr/>
        </p:nvSpPr>
        <p:spPr>
          <a:xfrm>
            <a:off x="11296684" y="5221017"/>
            <a:ext cx="3720409" cy="3553864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110" tIns="53554" rIns="107110" bIns="53554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11881809" y="1521791"/>
            <a:ext cx="1323149" cy="1304348"/>
          </a:xfrm>
          <a:prstGeom prst="ellipse">
            <a:avLst/>
          </a:prstGeom>
          <a:noFill/>
          <a:ln w="301625">
            <a:solidFill>
              <a:srgbClr val="C5936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110" tIns="53554" rIns="107110" bIns="53554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pic>
        <p:nvPicPr>
          <p:cNvPr id="10" name="Picture 2" descr="C:\Users\au_nekrasova\Desktop\вебинар 02.06.2020\Новый рисунок (12)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07"/>
          <a:stretch/>
        </p:blipFill>
        <p:spPr bwMode="auto">
          <a:xfrm>
            <a:off x="11484958" y="57365"/>
            <a:ext cx="2116846" cy="78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63095" y="5688182"/>
            <a:ext cx="2630134" cy="2619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81629" y="2030008"/>
            <a:ext cx="6659055" cy="3539404"/>
          </a:xfrm>
          <a:prstGeom prst="rect">
            <a:avLst/>
          </a:prstGeom>
          <a:noFill/>
        </p:spPr>
        <p:txBody>
          <a:bodyPr wrap="square" lIns="91413" tIns="45707" rIns="91413" bIns="45707" rtlCol="0">
            <a:spAutoFit/>
          </a:bodyPr>
          <a:lstStyle/>
          <a:p>
            <a:pPr marL="342797" indent="-342797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Arial" charset="0"/>
              </a:rPr>
              <a:t>Консультационно-информационные  услуги</a:t>
            </a:r>
          </a:p>
          <a:p>
            <a:pPr marL="342797" indent="-342797">
              <a:buFont typeface="Wingdings" panose="05000000000000000000" pitchFamily="2" charset="2"/>
              <a:buChar char="ü"/>
            </a:pPr>
            <a:endParaRPr lang="ru-RU" sz="2400" dirty="0">
              <a:solidFill>
                <a:srgbClr val="562212"/>
              </a:solidFill>
              <a:latin typeface="Arial Black" panose="020B0A04020102020204" pitchFamily="34" charset="0"/>
              <a:ea typeface="Roboto Black" panose="02000000000000000000" pitchFamily="2" charset="0"/>
            </a:endParaRPr>
          </a:p>
          <a:p>
            <a:pPr marL="342797" indent="-342797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Arial" charset="0"/>
              </a:rPr>
              <a:t>Образовательные услуги</a:t>
            </a:r>
          </a:p>
          <a:p>
            <a:pPr indent="-342797">
              <a:buFont typeface="Wingdings" panose="05000000000000000000" pitchFamily="2" charset="2"/>
              <a:buChar char="ü"/>
            </a:pPr>
            <a:endParaRPr lang="ru-RU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Roboto Black" panose="02000000000000000000" pitchFamily="2" charset="0"/>
              <a:cs typeface="Times New Roman" panose="02020603050405020304" pitchFamily="18" charset="0"/>
            </a:endParaRPr>
          </a:p>
          <a:p>
            <a:pPr marL="342797" indent="-342797">
              <a:lnSpc>
                <a:spcPct val="90000"/>
              </a:lnSpc>
              <a:buFont typeface="Wingdings" panose="05000000000000000000" pitchFamily="2" charset="2"/>
              <a:buChar char="ü"/>
            </a:pPr>
            <a:endParaRPr lang="ru-RU" dirty="0" smtClean="0">
              <a:solidFill>
                <a:srgbClr val="562212"/>
              </a:solidFill>
              <a:latin typeface="Arial Black" panose="020B0A04020102020204" pitchFamily="34" charset="0"/>
              <a:ea typeface="Roboto Black" panose="02000000000000000000" pitchFamily="2" charset="0"/>
              <a:cs typeface="Arial" charset="0"/>
            </a:endParaRPr>
          </a:p>
          <a:p>
            <a:pPr marL="342797" indent="-342797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Arial" charset="0"/>
              </a:rPr>
              <a:t>Предоставление </a:t>
            </a:r>
            <a:r>
              <a:rPr lang="ru-RU" dirty="0" err="1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Arial" charset="0"/>
              </a:rPr>
              <a:t>микрозаймов</a:t>
            </a:r>
            <a:r>
              <a:rPr lang="ru-RU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Arial" charset="0"/>
              </a:rPr>
              <a:t/>
            </a:r>
            <a:br>
              <a:rPr lang="ru-RU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Arial" charset="0"/>
              </a:rPr>
            </a:br>
            <a:r>
              <a:rPr lang="ru-RU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Arial" charset="0"/>
              </a:rPr>
              <a:t>по льготной ставке</a:t>
            </a:r>
          </a:p>
          <a:p>
            <a:pPr marL="342797" indent="-342797">
              <a:buFont typeface="Wingdings" panose="05000000000000000000" pitchFamily="2" charset="2"/>
              <a:buChar char="ü"/>
            </a:pPr>
            <a:endParaRPr lang="ru-RU" sz="11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Roboto Black" panose="02000000000000000000" pitchFamily="2" charset="0"/>
              <a:cs typeface="Times New Roman" panose="02020603050405020304" pitchFamily="18" charset="0"/>
            </a:endParaRPr>
          </a:p>
          <a:p>
            <a:pPr marL="342797" indent="-342797">
              <a:buFont typeface="Wingdings" panose="05000000000000000000" pitchFamily="2" charset="2"/>
              <a:buChar char="ü"/>
            </a:pPr>
            <a:endParaRPr lang="ru-RU" sz="900" dirty="0">
              <a:solidFill>
                <a:srgbClr val="C0504D">
                  <a:lumMod val="75000"/>
                </a:srgbClr>
              </a:solidFill>
              <a:latin typeface="Arial Black" panose="020B0A04020102020204" pitchFamily="34" charset="0"/>
              <a:ea typeface="Roboto Black" panose="02000000000000000000" pitchFamily="2" charset="0"/>
            </a:endParaRPr>
          </a:p>
          <a:p>
            <a:pPr marL="342797" indent="-342797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Arial" charset="0"/>
              </a:rPr>
              <a:t>Предоставление поручительств </a:t>
            </a:r>
            <a:endParaRPr lang="ru-RU" dirty="0" smtClean="0">
              <a:solidFill>
                <a:srgbClr val="562212"/>
              </a:solidFill>
              <a:latin typeface="Arial Black" panose="020B0A04020102020204" pitchFamily="34" charset="0"/>
              <a:ea typeface="Roboto Black" panose="02000000000000000000" pitchFamily="2" charset="0"/>
              <a:cs typeface="Arial" charset="0"/>
            </a:endParaRPr>
          </a:p>
          <a:p>
            <a:pPr marL="342797" indent="-342797">
              <a:lnSpc>
                <a:spcPct val="90000"/>
              </a:lnSpc>
              <a:buFont typeface="Wingdings" panose="05000000000000000000" pitchFamily="2" charset="2"/>
              <a:buChar char="ü"/>
            </a:pPr>
            <a:endParaRPr lang="ru-RU" dirty="0">
              <a:solidFill>
                <a:srgbClr val="562212"/>
              </a:solidFill>
              <a:latin typeface="Arial Black" panose="020B0A04020102020204" pitchFamily="34" charset="0"/>
              <a:ea typeface="Roboto Black" panose="02000000000000000000" pitchFamily="2" charset="0"/>
              <a:cs typeface="Arial" charset="0"/>
            </a:endParaRPr>
          </a:p>
          <a:p>
            <a:pPr marL="342797" indent="-342797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Arial" charset="0"/>
              </a:rPr>
              <a:t>Предоставление </a:t>
            </a:r>
            <a:r>
              <a:rPr lang="ru-RU" dirty="0" smtClean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Arial" charset="0"/>
              </a:rPr>
              <a:t>субсидии </a:t>
            </a:r>
            <a:r>
              <a:rPr lang="ru-RU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Arial" charset="0"/>
              </a:rPr>
              <a:t>в виде гранта (социальное предпринимательство)</a:t>
            </a:r>
          </a:p>
          <a:p>
            <a:pPr marL="342797" indent="-342797">
              <a:lnSpc>
                <a:spcPct val="90000"/>
              </a:lnSpc>
              <a:buFont typeface="Wingdings" panose="05000000000000000000" pitchFamily="2" charset="2"/>
              <a:buChar char="ü"/>
            </a:pPr>
            <a:endParaRPr lang="ru-RU" dirty="0">
              <a:solidFill>
                <a:srgbClr val="562212"/>
              </a:solidFill>
              <a:latin typeface="Arial Black" panose="020B0A04020102020204" pitchFamily="34" charset="0"/>
              <a:ea typeface="Roboto Black" panose="02000000000000000000" pitchFamily="2" charset="0"/>
              <a:cs typeface="Arial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67039" y="684510"/>
            <a:ext cx="12029201" cy="1089503"/>
          </a:xfrm>
          <a:prstGeom prst="rect">
            <a:avLst/>
          </a:prstGeom>
          <a:noFill/>
        </p:spPr>
        <p:txBody>
          <a:bodyPr wrap="none" lIns="91413" tIns="45707" rIns="91413" bIns="45707" rtlCol="0">
            <a:spAutoFit/>
          </a:bodyPr>
          <a:lstStyle/>
          <a:p>
            <a:pPr algn="ctr">
              <a:lnSpc>
                <a:spcPct val="90000"/>
              </a:lnSpc>
              <a:defRPr/>
            </a:pPr>
            <a:r>
              <a:rPr lang="ru-RU" sz="3600" spc="-15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Виды поддержки субъектов МСП, </a:t>
            </a:r>
          </a:p>
          <a:p>
            <a:pPr algn="ctr">
              <a:lnSpc>
                <a:spcPct val="90000"/>
              </a:lnSpc>
              <a:defRPr/>
            </a:pPr>
            <a:r>
              <a:rPr lang="ru-RU" sz="3600" spc="-15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осуществляющих рекреационную </a:t>
            </a:r>
            <a:r>
              <a:rPr lang="ru-RU" sz="3600" spc="-150" dirty="0" smtClean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деятельность</a:t>
            </a:r>
            <a:endParaRPr lang="ru-RU" sz="3600" spc="-150" dirty="0">
              <a:solidFill>
                <a:srgbClr val="562212"/>
              </a:solidFill>
              <a:latin typeface="Arial Black" panose="020B0A04020102020204" pitchFamily="34" charset="0"/>
              <a:ea typeface="Roboto Black" panose="020000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364889" y="2030008"/>
            <a:ext cx="6072214" cy="2834596"/>
          </a:xfrm>
          <a:prstGeom prst="rect">
            <a:avLst/>
          </a:prstGeom>
          <a:noFill/>
        </p:spPr>
        <p:txBody>
          <a:bodyPr wrap="square" lIns="91413" tIns="45707" rIns="91413" bIns="45707" rtlCol="0">
            <a:spAutoFit/>
          </a:bodyPr>
          <a:lstStyle/>
          <a:p>
            <a:pPr marL="342797" indent="-342797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Arial" charset="0"/>
              </a:rPr>
              <a:t>Предоставление субсидий для возмещения части затрат, связанных с  </a:t>
            </a:r>
            <a:r>
              <a:rPr lang="ru-RU" dirty="0" smtClean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Arial" charset="0"/>
              </a:rPr>
              <a:t>уплатой </a:t>
            </a:r>
            <a:r>
              <a:rPr lang="ru-RU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Arial" charset="0"/>
              </a:rPr>
              <a:t>процентов по </a:t>
            </a:r>
            <a:r>
              <a:rPr lang="ru-RU" dirty="0" smtClean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Arial" charset="0"/>
              </a:rPr>
              <a:t>кредитам</a:t>
            </a:r>
          </a:p>
          <a:p>
            <a:pPr marL="342797" indent="-342797">
              <a:lnSpc>
                <a:spcPct val="90000"/>
              </a:lnSpc>
              <a:buFont typeface="Wingdings" panose="05000000000000000000" pitchFamily="2" charset="2"/>
              <a:buChar char="ü"/>
            </a:pPr>
            <a:endParaRPr lang="ru-RU" dirty="0">
              <a:solidFill>
                <a:srgbClr val="562212"/>
              </a:solidFill>
              <a:latin typeface="Arial Black" panose="020B0A04020102020204" pitchFamily="34" charset="0"/>
              <a:ea typeface="Roboto Black" panose="02000000000000000000" pitchFamily="2" charset="0"/>
              <a:cs typeface="Arial" charset="0"/>
            </a:endParaRPr>
          </a:p>
          <a:p>
            <a:pPr marL="342797" indent="-342797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Arial" charset="0"/>
              </a:rPr>
              <a:t>Предоставление субсидий для  возмещение части затрат, связанных с   </a:t>
            </a:r>
            <a:r>
              <a:rPr lang="ru-RU" dirty="0" smtClean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Arial" charset="0"/>
              </a:rPr>
              <a:t>участием в выставках</a:t>
            </a:r>
          </a:p>
          <a:p>
            <a:pPr marL="342797" indent="-342797">
              <a:lnSpc>
                <a:spcPct val="90000"/>
              </a:lnSpc>
              <a:buFont typeface="Wingdings" panose="05000000000000000000" pitchFamily="2" charset="2"/>
              <a:buChar char="ü"/>
            </a:pPr>
            <a:endParaRPr lang="ru-RU" dirty="0">
              <a:solidFill>
                <a:srgbClr val="562212"/>
              </a:solidFill>
              <a:latin typeface="Arial Black" panose="020B0A04020102020204" pitchFamily="34" charset="0"/>
              <a:ea typeface="Roboto Black" panose="02000000000000000000" pitchFamily="2" charset="0"/>
              <a:cs typeface="Arial" charset="0"/>
            </a:endParaRPr>
          </a:p>
          <a:p>
            <a:pPr marL="342797" indent="-342797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Arial" charset="0"/>
              </a:rPr>
              <a:t>Предоставление субсидии «Социальная ипотека» (детские оздоровительные лагеря)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="" xmlns:a16="http://schemas.microsoft.com/office/drawing/2014/main" id="{A6559009-A8BA-4D6B-A007-CF690CA1429E}"/>
              </a:ext>
            </a:extLst>
          </p:cNvPr>
          <p:cNvSpPr/>
          <p:nvPr/>
        </p:nvSpPr>
        <p:spPr>
          <a:xfrm>
            <a:off x="1083010" y="368136"/>
            <a:ext cx="792088" cy="101838"/>
          </a:xfrm>
          <a:prstGeom prst="rect">
            <a:avLst/>
          </a:prstGeom>
          <a:solidFill>
            <a:srgbClr val="E04E39"/>
          </a:solidFill>
          <a:ln>
            <a:solidFill>
              <a:srgbClr val="E04E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7" rIns="91413" bIns="45707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81629" y="5924674"/>
            <a:ext cx="13217226" cy="1449601"/>
          </a:xfrm>
          <a:prstGeom prst="rect">
            <a:avLst/>
          </a:prstGeom>
          <a:noFill/>
        </p:spPr>
        <p:txBody>
          <a:bodyPr wrap="square" lIns="91413" tIns="45707" rIns="91413" bIns="45707" rtlCol="0">
            <a:spAutoFit/>
          </a:bodyPr>
          <a:lstStyle/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Roboto Black" panose="02000000000000000000" pitchFamily="2" charset="0"/>
              <a:cs typeface="Times New Roman" panose="02020603050405020304" pitchFamily="18" charset="0"/>
            </a:endParaRPr>
          </a:p>
          <a:p>
            <a:pPr marL="342797" indent="-342797"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Arial" charset="0"/>
              </a:rPr>
              <a:t>Предоставление </a:t>
            </a:r>
            <a:r>
              <a:rPr lang="ru-RU" dirty="0" smtClean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Arial" charset="0"/>
              </a:rPr>
              <a:t>субсидий для </a:t>
            </a:r>
            <a:r>
              <a:rPr lang="ru-RU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Arial" charset="0"/>
              </a:rPr>
              <a:t>возмещения части затрат, связанных с </a:t>
            </a:r>
            <a:r>
              <a:rPr lang="ru-RU" dirty="0" smtClean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Arial" charset="0"/>
              </a:rPr>
              <a:t>созданием</a:t>
            </a:r>
            <a:br>
              <a:rPr lang="ru-RU" dirty="0" smtClean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Arial" charset="0"/>
              </a:rPr>
            </a:br>
            <a:r>
              <a:rPr lang="ru-RU" dirty="0" smtClean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Arial" charset="0"/>
              </a:rPr>
              <a:t>и </a:t>
            </a:r>
            <a:r>
              <a:rPr lang="ru-RU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Arial" charset="0"/>
              </a:rPr>
              <a:t>развитием объектов туристской индустрии  на территории Ленинградской </a:t>
            </a:r>
            <a:r>
              <a:rPr lang="ru-RU" dirty="0" smtClean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Arial" charset="0"/>
              </a:rPr>
              <a:t>области</a:t>
            </a:r>
          </a:p>
          <a:p>
            <a:pPr algn="ctr"/>
            <a:r>
              <a:rPr lang="ru-RU" dirty="0">
                <a:solidFill>
                  <a:srgbClr val="C00000"/>
                </a:solidFill>
              </a:rPr>
              <a:t>Постановление Правительства Ленинградской области от 11.11.2014 N 518</a:t>
            </a:r>
          </a:p>
          <a:p>
            <a:r>
              <a:rPr lang="ru-RU" dirty="0" smtClean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Arial" charset="0"/>
              </a:rPr>
              <a:t> </a:t>
            </a:r>
            <a:endParaRPr lang="ru-RU" dirty="0">
              <a:solidFill>
                <a:srgbClr val="562212"/>
              </a:solidFill>
              <a:latin typeface="Arial Black" panose="020B0A04020102020204" pitchFamily="34" charset="0"/>
              <a:ea typeface="Roboto Black" panose="02000000000000000000" pitchFamily="2" charset="0"/>
              <a:cs typeface="Arial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08089" y="5451690"/>
            <a:ext cx="8024258" cy="472984"/>
          </a:xfrm>
          <a:prstGeom prst="rect">
            <a:avLst/>
          </a:prstGeom>
          <a:noFill/>
        </p:spPr>
        <p:txBody>
          <a:bodyPr wrap="square" lIns="102640" tIns="51320" rIns="102640" bIns="51320" rtlCol="0">
            <a:spAutoFit/>
          </a:bodyPr>
          <a:lstStyle/>
          <a:p>
            <a:r>
              <a:rPr lang="ru-RU" sz="2400" spc="-150" dirty="0">
                <a:solidFill>
                  <a:srgbClr val="ED5338"/>
                </a:solidFill>
                <a:latin typeface="Arial Black" panose="020B0A04020102020204" pitchFamily="34" charset="0"/>
                <a:ea typeface="Roboto Medium" panose="02000000000000000000" pitchFamily="2" charset="0"/>
                <a:cs typeface="Arial" panose="020B0604020202020204" pitchFamily="34" charset="0"/>
              </a:rPr>
              <a:t>         Специальная мера финансовой поддержки</a:t>
            </a:r>
          </a:p>
        </p:txBody>
      </p:sp>
    </p:spTree>
    <p:extLst>
      <p:ext uri="{BB962C8B-B14F-4D97-AF65-F5344CB8AC3E}">
        <p14:creationId xmlns:p14="http://schemas.microsoft.com/office/powerpoint/2010/main" val="3938679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1601855"/>
              </p:ext>
            </p:extLst>
          </p:nvPr>
        </p:nvGraphicFramePr>
        <p:xfrm>
          <a:off x="309190" y="1476598"/>
          <a:ext cx="13130546" cy="566039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76672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412129">
                  <a:extLst>
                    <a:ext uri="{9D8B030D-6E8A-4147-A177-3AD203B41FA5}">
                      <a16:colId xmlns="" xmlns:a16="http://schemas.microsoft.com/office/drawing/2014/main" val="1184762066"/>
                    </a:ext>
                  </a:extLst>
                </a:gridCol>
                <a:gridCol w="2787907">
                  <a:extLst>
                    <a:ext uri="{9D8B030D-6E8A-4147-A177-3AD203B41FA5}">
                      <a16:colId xmlns="" xmlns:a16="http://schemas.microsoft.com/office/drawing/2014/main" val="3279572642"/>
                    </a:ext>
                  </a:extLst>
                </a:gridCol>
                <a:gridCol w="16378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48028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Субсидии</a:t>
                      </a: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534" marR="62534" marT="0" marB="0">
                    <a:solidFill>
                      <a:srgbClr val="ED533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Условия</a:t>
                      </a:r>
                      <a:endParaRPr lang="ru-RU" sz="16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2534" marR="62534" marT="0" marB="0">
                    <a:solidFill>
                      <a:srgbClr val="ED533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Информация об отборах</a:t>
                      </a:r>
                      <a:endParaRPr lang="ru-RU" sz="16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2534" marR="62534" marT="0" marB="0">
                    <a:solidFill>
                      <a:srgbClr val="ED5338"/>
                    </a:solidFill>
                  </a:tcPr>
                </a:tc>
                <a:tc row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/>
                        <a:cs typeface="Times New Roman"/>
                      </a:endParaRPr>
                    </a:p>
                  </a:txBody>
                  <a:tcPr marL="62534" marR="62534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0521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Уплата процентов </a:t>
                      </a:r>
                      <a:endParaRPr lang="ru-RU" sz="2200" b="1" dirty="0" smtClean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 </a:t>
                      </a:r>
                      <a:r>
                        <a:rPr lang="ru-RU" sz="2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кредитным договорам</a:t>
                      </a:r>
                    </a:p>
                  </a:txBody>
                  <a:tcPr marL="42128" marR="42128" marT="0" marB="0">
                    <a:gradFill>
                      <a:gsLst>
                        <a:gs pos="93000">
                          <a:srgbClr val="ED5338">
                            <a:alpha val="86000"/>
                            <a:lumMod val="71000"/>
                            <a:lumOff val="29000"/>
                          </a:srgbClr>
                        </a:gs>
                        <a:gs pos="0">
                          <a:srgbClr val="EAEAEA"/>
                        </a:gs>
                        <a:gs pos="0">
                          <a:schemeClr val="bg1">
                            <a:lumMod val="85000"/>
                          </a:schemeClr>
                        </a:gs>
                        <a:gs pos="80000">
                          <a:schemeClr val="bg1">
                            <a:lumMod val="85000"/>
                          </a:schemeClr>
                        </a:gs>
                      </a:gsLst>
                      <a:lin ang="108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До </a:t>
                      </a:r>
                      <a:r>
                        <a:rPr lang="ru-RU" sz="19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75% </a:t>
                      </a:r>
                      <a:r>
                        <a:rPr lang="ru-RU" sz="19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от затрат прошлого и текущего годов, </a:t>
                      </a:r>
                      <a:r>
                        <a:rPr lang="ru-RU" sz="19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но </a:t>
                      </a:r>
                      <a:r>
                        <a:rPr lang="ru-RU" sz="19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не более </a:t>
                      </a:r>
                      <a:r>
                        <a:rPr lang="ru-RU" sz="19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2,5 млн руб.</a:t>
                      </a:r>
                    </a:p>
                  </a:txBody>
                  <a:tcPr marL="42128" marR="42128" marT="0" marB="0">
                    <a:gradFill>
                      <a:gsLst>
                        <a:gs pos="93000">
                          <a:schemeClr val="bg1"/>
                        </a:gs>
                        <a:gs pos="0">
                          <a:srgbClr val="EAEAEA"/>
                        </a:gs>
                        <a:gs pos="0">
                          <a:schemeClr val="bg1">
                            <a:lumMod val="85000"/>
                          </a:schemeClr>
                        </a:gs>
                        <a:gs pos="18000">
                          <a:schemeClr val="bg1">
                            <a:lumMod val="85000"/>
                          </a:schemeClr>
                        </a:gs>
                      </a:gsLst>
                      <a:lin ang="108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b="1" dirty="0" smtClean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Проведен</a:t>
                      </a:r>
                      <a:r>
                        <a:rPr lang="ru-RU" sz="1900" b="1" baseline="0" dirty="0" smtClean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в апреле</a:t>
                      </a:r>
                      <a:endParaRPr lang="ru-RU" sz="1900" b="1" dirty="0" smtClean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41,5 млн руб.,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63 получателя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9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128" marR="42128" marT="0" marB="0">
                    <a:gradFill>
                      <a:gsLst>
                        <a:gs pos="93000">
                          <a:schemeClr val="bg1"/>
                        </a:gs>
                        <a:gs pos="0">
                          <a:srgbClr val="EAEAEA"/>
                        </a:gs>
                        <a:gs pos="0">
                          <a:schemeClr val="bg1">
                            <a:lumMod val="85000"/>
                          </a:schemeClr>
                        </a:gs>
                        <a:gs pos="18000">
                          <a:schemeClr val="bg1">
                            <a:lumMod val="85000"/>
                          </a:schemeClr>
                        </a:gs>
                      </a:gsLst>
                      <a:lin ang="10800000" scaled="1"/>
                    </a:gradFill>
                  </a:tcPr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/>
                        <a:cs typeface="Times New Roman"/>
                      </a:endParaRPr>
                    </a:p>
                  </a:txBody>
                  <a:tcPr marL="48871" marR="48871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0388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Лизинг</a:t>
                      </a:r>
                      <a:endParaRPr lang="ru-RU" sz="2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534" marR="62534" marT="0" marB="0">
                    <a:gradFill>
                      <a:gsLst>
                        <a:gs pos="93000">
                          <a:srgbClr val="ED5338">
                            <a:alpha val="86000"/>
                            <a:lumMod val="71000"/>
                            <a:lumOff val="29000"/>
                          </a:srgbClr>
                        </a:gs>
                        <a:gs pos="0">
                          <a:srgbClr val="EAEAEA"/>
                        </a:gs>
                        <a:gs pos="0">
                          <a:schemeClr val="bg1">
                            <a:lumMod val="85000"/>
                          </a:schemeClr>
                        </a:gs>
                        <a:gs pos="80000">
                          <a:schemeClr val="bg1">
                            <a:lumMod val="85000"/>
                          </a:schemeClr>
                        </a:gs>
                      </a:gsLst>
                      <a:lin ang="108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До </a:t>
                      </a:r>
                      <a:r>
                        <a:rPr lang="ru-RU" sz="19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95%</a:t>
                      </a:r>
                      <a:r>
                        <a:rPr lang="ru-RU" sz="19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от затрат прошлого и текущего годов, но не более </a:t>
                      </a:r>
                      <a:r>
                        <a:rPr lang="ru-RU" sz="19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1,5 млн руб.</a:t>
                      </a:r>
                    </a:p>
                  </a:txBody>
                  <a:tcPr marL="62534" marR="62534" marT="0" marB="0">
                    <a:gradFill>
                      <a:gsLst>
                        <a:gs pos="93000">
                          <a:schemeClr val="bg1"/>
                        </a:gs>
                        <a:gs pos="0">
                          <a:srgbClr val="EAEAEA"/>
                        </a:gs>
                        <a:gs pos="0">
                          <a:schemeClr val="bg1">
                            <a:lumMod val="85000"/>
                          </a:schemeClr>
                        </a:gs>
                        <a:gs pos="18000">
                          <a:schemeClr val="bg1">
                            <a:lumMod val="85000"/>
                          </a:schemeClr>
                        </a:gs>
                      </a:gsLst>
                      <a:lin ang="108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b="1" dirty="0" smtClean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Май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45 млн</a:t>
                      </a:r>
                      <a:r>
                        <a:rPr lang="ru-RU" sz="1900" b="1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9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руб.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9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534" marR="62534" marT="0" marB="0">
                    <a:gradFill>
                      <a:gsLst>
                        <a:gs pos="93000">
                          <a:schemeClr val="bg1"/>
                        </a:gs>
                        <a:gs pos="0">
                          <a:srgbClr val="EAEAEA"/>
                        </a:gs>
                        <a:gs pos="0">
                          <a:schemeClr val="bg1">
                            <a:lumMod val="85000"/>
                          </a:schemeClr>
                        </a:gs>
                        <a:gs pos="18000">
                          <a:schemeClr val="bg1">
                            <a:lumMod val="85000"/>
                          </a:schemeClr>
                        </a:gs>
                      </a:gsLst>
                      <a:lin ang="10800000" scaled="1"/>
                    </a:gradFill>
                  </a:tcPr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/>
                        <a:cs typeface="Times New Roman"/>
                      </a:endParaRPr>
                    </a:p>
                  </a:txBody>
                  <a:tcPr marL="32923" marR="32923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564759980"/>
                  </a:ext>
                </a:extLst>
              </a:tr>
              <a:tr h="7010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Выставки </a:t>
                      </a:r>
                      <a:r>
                        <a:rPr lang="ru-RU" sz="2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 </a:t>
                      </a:r>
                      <a:r>
                        <a:rPr lang="ru-RU" sz="2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ярмарки </a:t>
                      </a:r>
                      <a:endParaRPr lang="ru-RU" sz="2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2534" marR="62534" marT="0" marB="0">
                    <a:gradFill>
                      <a:gsLst>
                        <a:gs pos="93000">
                          <a:srgbClr val="ED5338">
                            <a:alpha val="86000"/>
                            <a:lumMod val="71000"/>
                            <a:lumOff val="29000"/>
                          </a:srgbClr>
                        </a:gs>
                        <a:gs pos="0">
                          <a:srgbClr val="EAEAEA"/>
                        </a:gs>
                        <a:gs pos="0">
                          <a:schemeClr val="bg1">
                            <a:lumMod val="85000"/>
                          </a:schemeClr>
                        </a:gs>
                        <a:gs pos="80000">
                          <a:schemeClr val="bg1">
                            <a:lumMod val="85000"/>
                          </a:schemeClr>
                        </a:gs>
                      </a:gsLst>
                      <a:lin ang="108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До </a:t>
                      </a:r>
                      <a:r>
                        <a:rPr lang="ru-RU" sz="19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90% </a:t>
                      </a:r>
                      <a:r>
                        <a:rPr lang="ru-RU" sz="19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от затрат прошлого и текущего годов</a:t>
                      </a:r>
                    </a:p>
                  </a:txBody>
                  <a:tcPr marL="62534" marR="62534" marT="0" marB="0">
                    <a:gradFill>
                      <a:gsLst>
                        <a:gs pos="93000">
                          <a:schemeClr val="bg1"/>
                        </a:gs>
                        <a:gs pos="0">
                          <a:srgbClr val="EAEAEA"/>
                        </a:gs>
                        <a:gs pos="0">
                          <a:schemeClr val="bg1">
                            <a:lumMod val="85000"/>
                          </a:schemeClr>
                        </a:gs>
                        <a:gs pos="18000">
                          <a:schemeClr val="bg1">
                            <a:lumMod val="85000"/>
                          </a:schemeClr>
                        </a:gs>
                      </a:gsLst>
                      <a:lin ang="108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b="1" dirty="0" smtClean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Июнь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4 млн руб.</a:t>
                      </a:r>
                      <a:endParaRPr lang="ru-RU" sz="19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2534" marR="62534" marT="0" marB="0">
                    <a:gradFill>
                      <a:gsLst>
                        <a:gs pos="93000">
                          <a:schemeClr val="bg1"/>
                        </a:gs>
                        <a:gs pos="0">
                          <a:srgbClr val="EAEAEA"/>
                        </a:gs>
                        <a:gs pos="0">
                          <a:schemeClr val="bg1">
                            <a:lumMod val="85000"/>
                          </a:schemeClr>
                        </a:gs>
                        <a:gs pos="18000">
                          <a:schemeClr val="bg1">
                            <a:lumMod val="85000"/>
                          </a:schemeClr>
                        </a:gs>
                      </a:gsLst>
                      <a:lin ang="10800000" scaled="1"/>
                    </a:gradFill>
                  </a:tcPr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/>
                        <a:cs typeface="Times New Roman"/>
                      </a:endParaRPr>
                    </a:p>
                  </a:txBody>
                  <a:tcPr marL="32923" marR="32923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655892267"/>
                  </a:ext>
                </a:extLst>
              </a:tr>
              <a:tr h="10126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Создание и развитие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объектов туриндустрии</a:t>
                      </a:r>
                      <a:endParaRPr lang="ru-RU" sz="2200" b="1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128" marR="42128" marT="0" marB="0">
                    <a:gradFill>
                      <a:gsLst>
                        <a:gs pos="93000">
                          <a:srgbClr val="ED5338">
                            <a:alpha val="86000"/>
                            <a:lumMod val="71000"/>
                            <a:lumOff val="29000"/>
                          </a:srgbClr>
                        </a:gs>
                        <a:gs pos="0">
                          <a:srgbClr val="EAEAEA"/>
                        </a:gs>
                        <a:gs pos="0">
                          <a:schemeClr val="bg1">
                            <a:lumMod val="85000"/>
                          </a:schemeClr>
                        </a:gs>
                        <a:gs pos="80000">
                          <a:schemeClr val="bg1">
                            <a:lumMod val="85000"/>
                          </a:schemeClr>
                        </a:gs>
                      </a:gsLst>
                      <a:lin ang="108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До </a:t>
                      </a:r>
                      <a:r>
                        <a:rPr lang="ru-RU" sz="19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80%</a:t>
                      </a:r>
                      <a:r>
                        <a:rPr lang="ru-RU" sz="19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от затрат прошлого и текущего годов, </a:t>
                      </a:r>
                      <a:r>
                        <a:rPr lang="ru-RU" sz="19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но </a:t>
                      </a:r>
                      <a:r>
                        <a:rPr lang="ru-RU" sz="19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не более  </a:t>
                      </a:r>
                      <a:r>
                        <a:rPr lang="ru-RU" sz="19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1,5 млн руб.</a:t>
                      </a:r>
                    </a:p>
                  </a:txBody>
                  <a:tcPr marL="42128" marR="42128" marT="0" marB="0">
                    <a:gradFill>
                      <a:gsLst>
                        <a:gs pos="93000">
                          <a:schemeClr val="bg1"/>
                        </a:gs>
                        <a:gs pos="0">
                          <a:srgbClr val="EAEAEA"/>
                        </a:gs>
                        <a:gs pos="0">
                          <a:schemeClr val="bg1">
                            <a:lumMod val="85000"/>
                          </a:schemeClr>
                        </a:gs>
                        <a:gs pos="18000">
                          <a:schemeClr val="bg1">
                            <a:lumMod val="85000"/>
                          </a:schemeClr>
                        </a:gs>
                      </a:gsLst>
                      <a:lin ang="108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b="1" dirty="0" smtClean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Июнь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15 млн руб.</a:t>
                      </a:r>
                      <a:endParaRPr lang="ru-RU" sz="19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128" marR="42128" marT="0" marB="0">
                    <a:gradFill>
                      <a:gsLst>
                        <a:gs pos="93000">
                          <a:schemeClr val="bg1"/>
                        </a:gs>
                        <a:gs pos="0">
                          <a:srgbClr val="EAEAEA"/>
                        </a:gs>
                        <a:gs pos="0">
                          <a:schemeClr val="bg1">
                            <a:lumMod val="85000"/>
                          </a:schemeClr>
                        </a:gs>
                        <a:gs pos="18000">
                          <a:schemeClr val="bg1">
                            <a:lumMod val="85000"/>
                          </a:schemeClr>
                        </a:gs>
                      </a:gsLst>
                      <a:lin ang="10800000" scaled="1"/>
                    </a:gradFill>
                  </a:tcPr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/>
                        <a:cs typeface="Times New Roman"/>
                      </a:endParaRPr>
                    </a:p>
                  </a:txBody>
                  <a:tcPr marL="32923" marR="32923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935598448"/>
                  </a:ext>
                </a:extLst>
              </a:tr>
              <a:tr h="1051561">
                <a:tc>
                  <a:txBody>
                    <a:bodyPr/>
                    <a:lstStyle/>
                    <a:p>
                      <a:pPr marL="0" marR="0" indent="0" algn="ctr" defTabSz="1172607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Социальная ипотека (создание, реконструкция ДОЛ)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2128" marR="42128" marT="0" marB="0">
                    <a:gradFill>
                      <a:gsLst>
                        <a:gs pos="93000">
                          <a:srgbClr val="ED5338">
                            <a:alpha val="86000"/>
                            <a:lumMod val="71000"/>
                            <a:lumOff val="29000"/>
                          </a:srgbClr>
                        </a:gs>
                        <a:gs pos="0">
                          <a:srgbClr val="EAEAEA"/>
                        </a:gs>
                        <a:gs pos="0">
                          <a:schemeClr val="bg1">
                            <a:lumMod val="85000"/>
                          </a:schemeClr>
                        </a:gs>
                        <a:gs pos="80000">
                          <a:schemeClr val="bg1">
                            <a:lumMod val="85000"/>
                          </a:schemeClr>
                        </a:gs>
                      </a:gsLst>
                      <a:lin ang="108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172607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900" b="1" dirty="0" smtClean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50%</a:t>
                      </a:r>
                      <a:r>
                        <a:rPr lang="ru-RU" sz="19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от уплаченных процентов по кредитному договору </a:t>
                      </a:r>
                      <a:endParaRPr lang="ru-RU" sz="1900" b="1" dirty="0" smtClean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900" b="1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128" marR="42128" marT="0" marB="0">
                    <a:gradFill>
                      <a:gsLst>
                        <a:gs pos="93000">
                          <a:schemeClr val="bg1"/>
                        </a:gs>
                        <a:gs pos="0">
                          <a:srgbClr val="EAEAEA"/>
                        </a:gs>
                        <a:gs pos="0">
                          <a:schemeClr val="bg1">
                            <a:lumMod val="85000"/>
                          </a:schemeClr>
                        </a:gs>
                        <a:gs pos="18000">
                          <a:schemeClr val="bg1">
                            <a:lumMod val="85000"/>
                          </a:schemeClr>
                        </a:gs>
                      </a:gsLst>
                      <a:lin ang="108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b="1" dirty="0" smtClean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Август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15 млн руб.</a:t>
                      </a:r>
                      <a:endParaRPr lang="ru-RU" sz="19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128" marR="42128" marT="0" marB="0">
                    <a:gradFill>
                      <a:gsLst>
                        <a:gs pos="93000">
                          <a:schemeClr val="bg1"/>
                        </a:gs>
                        <a:gs pos="0">
                          <a:srgbClr val="EAEAEA"/>
                        </a:gs>
                        <a:gs pos="0">
                          <a:schemeClr val="bg1">
                            <a:lumMod val="85000"/>
                          </a:schemeClr>
                        </a:gs>
                        <a:gs pos="18000">
                          <a:schemeClr val="bg1">
                            <a:lumMod val="85000"/>
                          </a:schemeClr>
                        </a:gs>
                      </a:gsLst>
                      <a:lin ang="10800000" scaled="1"/>
                    </a:gradFill>
                  </a:tcPr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/>
                        <a:cs typeface="Times New Roman"/>
                      </a:endParaRPr>
                    </a:p>
                  </a:txBody>
                  <a:tcPr marL="32923" marR="32923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15085452"/>
                  </a:ext>
                </a:extLst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268706" y="746161"/>
            <a:ext cx="1895475" cy="250824"/>
          </a:xfrm>
          <a:prstGeom prst="rect">
            <a:avLst/>
          </a:prstGeom>
        </p:spPr>
        <p:txBody>
          <a:bodyPr lIns="0" tIns="0" rIns="0" bIns="0"/>
          <a:lstStyle/>
          <a:p>
            <a:pPr algn="just" defTabSz="531789" fontAlgn="auto">
              <a:lnSpc>
                <a:spcPts val="947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" sz="700" cap="small" dirty="0">
              <a:solidFill>
                <a:srgbClr val="522015"/>
              </a:solidFill>
              <a:latin typeface="Calibri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1744" y="436563"/>
            <a:ext cx="1604963" cy="781051"/>
          </a:xfrm>
          <a:prstGeom prst="rect">
            <a:avLst/>
          </a:prstGeom>
        </p:spPr>
        <p:txBody>
          <a:bodyPr lIns="0" tIns="0" rIns="0" bIns="0"/>
          <a:lstStyle/>
          <a:p>
            <a:pPr defTabSz="531789" fontAlgn="auto">
              <a:spcBef>
                <a:spcPts val="0"/>
              </a:spcBef>
              <a:spcAft>
                <a:spcPts val="0"/>
              </a:spcAft>
              <a:defRPr/>
            </a:pPr>
            <a:endParaRPr lang="ru" sz="1000" b="1" dirty="0">
              <a:solidFill>
                <a:srgbClr val="522015"/>
              </a:solidFill>
              <a:latin typeface="Verdana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712078" y="136759"/>
            <a:ext cx="792088" cy="101840"/>
          </a:xfrm>
          <a:prstGeom prst="rect">
            <a:avLst/>
          </a:prstGeom>
          <a:solidFill>
            <a:srgbClr val="E04E39"/>
          </a:solidFill>
          <a:ln>
            <a:solidFill>
              <a:srgbClr val="E04E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748" tIns="45375" rIns="90748" bIns="45375" rtlCol="0" anchor="ctr"/>
          <a:lstStyle/>
          <a:p>
            <a:pPr algn="ctr" defTabSz="531789"/>
            <a:endParaRPr lang="ru-RU">
              <a:solidFill>
                <a:prstClr val="white"/>
              </a:solidFill>
            </a:endParaRPr>
          </a:p>
        </p:txBody>
      </p:sp>
      <p:sp>
        <p:nvSpPr>
          <p:cNvPr id="18" name="Прямоугольник 17">
            <a:extLst/>
          </p:cNvPr>
          <p:cNvSpPr/>
          <p:nvPr/>
        </p:nvSpPr>
        <p:spPr>
          <a:xfrm>
            <a:off x="929641" y="896805"/>
            <a:ext cx="12751435" cy="59121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25" tIns="53166" rIns="106325" bIns="53166" anchor="t"/>
          <a:lstStyle/>
          <a:p>
            <a:pPr defTabSz="5317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531789" fontAlgn="auto">
              <a:spcBef>
                <a:spcPts val="549"/>
              </a:spcBef>
              <a:spcAft>
                <a:spcPts val="0"/>
              </a:spcAft>
              <a:defRPr/>
            </a:pPr>
            <a:endParaRPr lang="ru-RU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15693" indent="-315693" defTabSz="531789" fontAlgn="auto">
              <a:spcBef>
                <a:spcPts val="549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15693" indent="-315693" defTabSz="531789" fontAlgn="auto">
              <a:spcBef>
                <a:spcPts val="549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15693" indent="-315693" defTabSz="531789" fontAlgn="auto">
              <a:spcBef>
                <a:spcPts val="549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985675" y="334027"/>
            <a:ext cx="12063366" cy="500053"/>
          </a:xfrm>
          <a:prstGeom prst="rect">
            <a:avLst/>
          </a:prstGeom>
          <a:noFill/>
        </p:spPr>
        <p:txBody>
          <a:bodyPr wrap="square" lIns="106304" tIns="53157" rIns="106304" bIns="53157" rtlCol="0">
            <a:spAutoFit/>
          </a:bodyPr>
          <a:lstStyle/>
          <a:p>
            <a:pPr defTabSz="531789">
              <a:lnSpc>
                <a:spcPct val="85000"/>
              </a:lnSpc>
              <a:defRPr/>
            </a:pPr>
            <a:r>
              <a:rPr lang="ru-RU" sz="3000" b="1" dirty="0">
                <a:solidFill>
                  <a:srgbClr val="E04E39"/>
                </a:solidFill>
                <a:latin typeface="Arial" panose="020B0604020202020204" pitchFamily="34" charset="0"/>
                <a:ea typeface="Roboto Black" panose="02000000000000000000" pitchFamily="2" charset="0"/>
                <a:cs typeface="Arial" panose="020B0604020202020204" pitchFamily="34" charset="0"/>
              </a:rPr>
              <a:t>Субсидии для МСП в 2022 году</a:t>
            </a:r>
          </a:p>
        </p:txBody>
      </p:sp>
      <p:pic>
        <p:nvPicPr>
          <p:cNvPr id="16" name="Picture 2" descr="http://www.813.ru/bitrix/templates/piter_2017/img/logo1.png">
            <a:extLst>
              <a:ext uri="{FF2B5EF4-FFF2-40B4-BE49-F238E27FC236}">
                <a16:creationId xmlns="" xmlns:a16="http://schemas.microsoft.com/office/drawing/2014/main" id="{048B7FFC-DA2F-4512-8FC9-542C6DA650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2911" y="102789"/>
            <a:ext cx="2022838" cy="444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http://www.813.ru/bitrix/templates/piter_2017/img/logo3.png">
            <a:extLst>
              <a:ext uri="{FF2B5EF4-FFF2-40B4-BE49-F238E27FC236}">
                <a16:creationId xmlns="" xmlns:a16="http://schemas.microsoft.com/office/drawing/2014/main" id="{AE2AF716-D743-40BA-996D-3A90123FDF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5779" y="179385"/>
            <a:ext cx="2153957" cy="379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65804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Рисунок 14"/>
          <p:cNvPicPr>
            <a:picLocks noChangeAspect="1"/>
          </p:cNvPicPr>
          <p:nvPr/>
        </p:nvPicPr>
        <p:blipFill>
          <a:blip r:embed="rId3"/>
          <a:srcRect t="-76" r="218" b="43707"/>
          <a:stretch>
            <a:fillRect/>
          </a:stretch>
        </p:blipFill>
        <p:spPr bwMode="auto">
          <a:xfrm>
            <a:off x="6212707" y="6369118"/>
            <a:ext cx="2364273" cy="1336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Овал 6"/>
          <p:cNvSpPr/>
          <p:nvPr/>
        </p:nvSpPr>
        <p:spPr>
          <a:xfrm>
            <a:off x="11731314" y="6158831"/>
            <a:ext cx="1212033" cy="1213627"/>
          </a:xfrm>
          <a:prstGeom prst="ellipse">
            <a:avLst/>
          </a:prstGeom>
          <a:noFill/>
          <a:ln w="180975">
            <a:solidFill>
              <a:srgbClr val="E04E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640" tIns="51320" rIns="102640" bIns="5132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" name="Заголовок 1">
            <a:extLst>
              <a:ext uri="{FF2B5EF4-FFF2-40B4-BE49-F238E27FC236}">
                <a16:creationId xmlns:a16="http://schemas.microsoft.com/office/drawing/2014/main" xmlns="" id="{7D9A12F4-4CB2-420A-B2A1-6F65B117F780}"/>
              </a:ext>
            </a:extLst>
          </p:cNvPr>
          <p:cNvSpPr txBox="1">
            <a:spLocks/>
          </p:cNvSpPr>
          <p:nvPr/>
        </p:nvSpPr>
        <p:spPr>
          <a:xfrm>
            <a:off x="318781" y="349186"/>
            <a:ext cx="13020266" cy="953232"/>
          </a:xfrm>
          <a:prstGeom prst="rect">
            <a:avLst/>
          </a:prstGeom>
        </p:spPr>
        <p:txBody>
          <a:bodyPr vert="horz" lIns="102640" tIns="51320" rIns="102640" bIns="51320" rtlCol="0" anchor="ctr">
            <a:normAutofit fontScale="7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84901" indent="-384901" defTabSz="513201">
              <a:lnSpc>
                <a:spcPct val="85000"/>
              </a:lnSpc>
              <a:spcBef>
                <a:spcPts val="0"/>
              </a:spcBef>
              <a:defRPr/>
            </a:pPr>
            <a:r>
              <a:rPr lang="ru-RU" sz="4000" dirty="0">
                <a:solidFill>
                  <a:srgbClr val="E04E39"/>
                </a:solidFill>
                <a:latin typeface="Arial Black" panose="020B0A04020102020204" pitchFamily="34" charset="0"/>
                <a:cs typeface="+mn-cs"/>
              </a:rPr>
              <a:t>  </a:t>
            </a:r>
            <a:endParaRPr lang="ru-RU" sz="4000" dirty="0" smtClean="0">
              <a:solidFill>
                <a:srgbClr val="E04E39"/>
              </a:solidFill>
              <a:latin typeface="Arial Black" panose="020B0A04020102020204" pitchFamily="34" charset="0"/>
              <a:cs typeface="+mn-cs"/>
            </a:endParaRPr>
          </a:p>
          <a:p>
            <a:pPr marL="384901" indent="-384901" defTabSz="513201">
              <a:lnSpc>
                <a:spcPct val="85000"/>
              </a:lnSpc>
              <a:spcBef>
                <a:spcPts val="0"/>
              </a:spcBef>
              <a:defRPr/>
            </a:pPr>
            <a:r>
              <a:rPr lang="ru-RU" sz="4000" dirty="0" smtClean="0">
                <a:solidFill>
                  <a:srgbClr val="E04E39"/>
                </a:solidFill>
                <a:latin typeface="Arial Black" panose="020B0A04020102020204" pitchFamily="34" charset="0"/>
                <a:cs typeface="+mn-cs"/>
              </a:rPr>
              <a:t>Расширение </a:t>
            </a:r>
            <a:r>
              <a:rPr lang="ru-RU" sz="4000" dirty="0">
                <a:solidFill>
                  <a:srgbClr val="E04E39"/>
                </a:solidFill>
                <a:latin typeface="Arial Black" panose="020B0A04020102020204" pitchFamily="34" charset="0"/>
                <a:cs typeface="+mn-cs"/>
              </a:rPr>
              <a:t>мер региональной финансовой поддержки</a:t>
            </a:r>
          </a:p>
          <a:p>
            <a:pPr marL="384901" indent="-384901" defTabSz="513201">
              <a:lnSpc>
                <a:spcPct val="85000"/>
              </a:lnSpc>
              <a:spcBef>
                <a:spcPts val="0"/>
              </a:spcBef>
              <a:defRPr/>
            </a:pPr>
            <a:r>
              <a:rPr lang="ru-RU" sz="3600" spc="-15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									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9D9120B1-A6F9-4C32-A61D-220B60B81648}"/>
              </a:ext>
            </a:extLst>
          </p:cNvPr>
          <p:cNvSpPr txBox="1"/>
          <p:nvPr/>
        </p:nvSpPr>
        <p:spPr>
          <a:xfrm>
            <a:off x="318781" y="1146960"/>
            <a:ext cx="12779453" cy="6289951"/>
          </a:xfrm>
          <a:prstGeom prst="rect">
            <a:avLst/>
          </a:prstGeom>
          <a:noFill/>
        </p:spPr>
        <p:txBody>
          <a:bodyPr wrap="square" lIns="102640" tIns="51320" rIns="102640" bIns="51320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b="1" spc="-150" dirty="0">
                <a:solidFill>
                  <a:srgbClr val="ED5338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Четыре</a:t>
            </a:r>
            <a:r>
              <a:rPr lang="ru-RU" sz="2400" b="1" spc="-150" dirty="0">
                <a:solidFill>
                  <a:srgbClr val="ED5338"/>
                </a:solidFill>
                <a:latin typeface="Arial Narrow" panose="020B0606020202030204" pitchFamily="34" charset="0"/>
                <a:ea typeface="Roboto Medium" panose="02000000000000000000" pitchFamily="2" charset="0"/>
                <a:cs typeface="Times New Roman" panose="02020603050405020304" pitchFamily="18" charset="0"/>
              </a:rPr>
              <a:t> новых направления </a:t>
            </a:r>
            <a:r>
              <a:rPr lang="ru-RU" sz="2400" b="1" spc="-150" dirty="0" smtClean="0">
                <a:solidFill>
                  <a:srgbClr val="ED5338"/>
                </a:solidFill>
                <a:latin typeface="Arial Narrow" panose="020B0606020202030204" pitchFamily="34" charset="0"/>
                <a:ea typeface="Roboto Medium" panose="02000000000000000000" pitchFamily="2" charset="0"/>
                <a:cs typeface="Times New Roman" panose="02020603050405020304" pitchFamily="18" charset="0"/>
              </a:rPr>
              <a:t> в 2022 году </a:t>
            </a:r>
            <a:r>
              <a:rPr lang="ru-RU" sz="2400" b="1" dirty="0" smtClean="0">
                <a:solidFill>
                  <a:srgbClr val="562212"/>
                </a:solidFill>
                <a:latin typeface="Arial Narrow" panose="020B0606020202030204" pitchFamily="34" charset="0"/>
                <a:ea typeface="Roboto Black" panose="02000000000000000000" pitchFamily="2" charset="0"/>
                <a:cs typeface="Times New Roman" panose="02020603050405020304" pitchFamily="18" charset="0"/>
              </a:rPr>
              <a:t>для </a:t>
            </a:r>
            <a:r>
              <a:rPr lang="ru-RU" sz="2400" b="1" dirty="0">
                <a:solidFill>
                  <a:srgbClr val="562212"/>
                </a:solidFill>
                <a:latin typeface="Arial Narrow" panose="020B0606020202030204" pitchFamily="34" charset="0"/>
                <a:ea typeface="Roboto Black" panose="02000000000000000000" pitchFamily="2" charset="0"/>
                <a:cs typeface="Times New Roman" panose="02020603050405020304" pitchFamily="18" charset="0"/>
              </a:rPr>
              <a:t>возмещения части затрат, связанных с созданием и развитием объектов туристской индустрии на территории Ленинградской области </a:t>
            </a:r>
          </a:p>
          <a:p>
            <a:pPr marL="342797" indent="-342797">
              <a:buFont typeface="Wingdings" panose="05000000000000000000" pitchFamily="2" charset="2"/>
              <a:buChar char="ü"/>
            </a:pPr>
            <a:endParaRPr lang="ru-RU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Roboto Black" panose="02000000000000000000" pitchFamily="2" charset="0"/>
              <a:cs typeface="Times New Roman" panose="02020603050405020304" pitchFamily="18" charset="0"/>
            </a:endParaRPr>
          </a:p>
          <a:p>
            <a:pPr marL="342797" indent="-342797">
              <a:buFont typeface="Wingdings" panose="05000000000000000000" pitchFamily="2" charset="2"/>
              <a:buChar char="ü"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Black" panose="02000000000000000000" pitchFamily="2" charset="0"/>
                <a:cs typeface="Times New Roman" panose="02020603050405020304" pitchFamily="18" charset="0"/>
              </a:rPr>
              <a:t>Создание 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Black" panose="02000000000000000000" pitchFamily="2" charset="0"/>
                <a:cs typeface="Times New Roman" panose="02020603050405020304" pitchFamily="18" charset="0"/>
              </a:rPr>
              <a:t>объектов туристской индустрии на земельных участках Лесного фонда Ленинградской области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Black" panose="02000000000000000000" pitchFamily="2" charset="0"/>
                <a:cs typeface="Times New Roman" panose="02020603050405020304" pitchFamily="18" charset="0"/>
              </a:rPr>
              <a:t> </a:t>
            </a:r>
            <a:endParaRPr lang="ru-RU" sz="2400" b="1" dirty="0" smtClean="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  <a:ea typeface="Roboto Black" panose="02000000000000000000" pitchFamily="2" charset="0"/>
              <a:cs typeface="Times New Roman" panose="02020603050405020304" pitchFamily="18" charset="0"/>
            </a:endParaRPr>
          </a:p>
          <a:p>
            <a:pPr marL="342797" indent="-342797">
              <a:buFont typeface="Wingdings" panose="05000000000000000000" pitchFamily="2" charset="2"/>
              <a:buChar char="ü"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Black" panose="02000000000000000000" pitchFamily="2" charset="0"/>
                <a:cs typeface="Times New Roman" panose="02020603050405020304" pitchFamily="18" charset="0"/>
              </a:rPr>
              <a:t>Развитие средств размещения, расположенных на земельных участках Лесного фонда Ленинградской области</a:t>
            </a:r>
          </a:p>
          <a:p>
            <a:pPr marL="342797" indent="-342797">
              <a:buFont typeface="Wingdings" panose="05000000000000000000" pitchFamily="2" charset="2"/>
              <a:buChar char="ü"/>
            </a:pPr>
            <a:endParaRPr lang="ru-RU" sz="2400" b="1" dirty="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  <a:ea typeface="Roboto Black" panose="02000000000000000000" pitchFamily="2" charset="0"/>
              <a:cs typeface="Times New Roman" panose="02020603050405020304" pitchFamily="18" charset="0"/>
            </a:endParaRPr>
          </a:p>
          <a:p>
            <a:pPr marL="342797" indent="-342797">
              <a:buFont typeface="Wingdings" panose="05000000000000000000" pitchFamily="2" charset="2"/>
              <a:buChar char="ü"/>
            </a:pP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Black" panose="02000000000000000000" pitchFamily="2" charset="0"/>
                <a:cs typeface="Times New Roman" panose="02020603050405020304" pitchFamily="18" charset="0"/>
              </a:rPr>
              <a:t>Развитие 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Black" panose="02000000000000000000" pitchFamily="2" charset="0"/>
                <a:cs typeface="Times New Roman" panose="02020603050405020304" pitchFamily="18" charset="0"/>
              </a:rPr>
              <a:t>инфраструктуры экологических 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Black" panose="02000000000000000000" pitchFamily="2" charset="0"/>
                <a:cs typeface="Times New Roman" panose="02020603050405020304" pitchFamily="18" charset="0"/>
              </a:rPr>
              <a:t>маршрутов, созданных в рамках реализации приоритетного проекта </a:t>
            </a:r>
            <a:b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Black" panose="02000000000000000000" pitchFamily="2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Black" panose="02000000000000000000" pitchFamily="2" charset="0"/>
                <a:cs typeface="Times New Roman" panose="02020603050405020304" pitchFamily="18" charset="0"/>
              </a:rPr>
              <a:t>«Тропа 47»</a:t>
            </a:r>
          </a:p>
          <a:p>
            <a:pPr marL="342797" indent="-342797">
              <a:buFont typeface="Wingdings" panose="05000000000000000000" pitchFamily="2" charset="2"/>
              <a:buChar char="ü"/>
            </a:pPr>
            <a:endParaRPr lang="ru-RU" sz="2400" b="1" dirty="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  <a:ea typeface="Roboto Black" panose="02000000000000000000" pitchFamily="2" charset="0"/>
              <a:cs typeface="Times New Roman" panose="02020603050405020304" pitchFamily="18" charset="0"/>
            </a:endParaRPr>
          </a:p>
          <a:p>
            <a:pPr marL="342797" indent="-342797">
              <a:buFont typeface="Wingdings" panose="05000000000000000000" pitchFamily="2" charset="2"/>
              <a:buChar char="ü"/>
            </a:pP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Black" panose="02000000000000000000" pitchFamily="2" charset="0"/>
                <a:cs typeface="Times New Roman" panose="02020603050405020304" pitchFamily="18" charset="0"/>
              </a:rPr>
              <a:t>Услуги по созданию, технической поддержке, наполнению, развитию и продвижению объектов туристской индустрии в средствах массовой информации и сети «Интернет»</a:t>
            </a:r>
          </a:p>
          <a:p>
            <a:pPr algn="ctr">
              <a:tabLst>
                <a:tab pos="302931" algn="l"/>
              </a:tabLst>
            </a:pPr>
            <a:endParaRPr lang="ru-RU" sz="2400" b="1" spc="-150" dirty="0" smtClean="0">
              <a:solidFill>
                <a:srgbClr val="ED533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tabLst>
                <a:tab pos="302931" algn="l"/>
              </a:tabLst>
            </a:pPr>
            <a:r>
              <a:rPr lang="ru-RU" sz="2400" b="1" spc="-150" dirty="0" smtClean="0">
                <a:solidFill>
                  <a:srgbClr val="ED533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b="1" spc="-150" dirty="0">
                <a:solidFill>
                  <a:srgbClr val="ED533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  </a:t>
            </a:r>
            <a:r>
              <a:rPr lang="ru-RU" sz="2400" b="1" spc="-150" dirty="0" smtClean="0">
                <a:solidFill>
                  <a:srgbClr val="ED533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  –  15 </a:t>
            </a:r>
            <a:r>
              <a:rPr lang="ru-RU" sz="2400" b="1" spc="-150" dirty="0">
                <a:solidFill>
                  <a:srgbClr val="ED533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руб. для поддержки не менее  10 субъектов МСП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827015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0512" y="411015"/>
            <a:ext cx="11800053" cy="921567"/>
          </a:xfrm>
        </p:spPr>
        <p:txBody>
          <a:bodyPr/>
          <a:lstStyle/>
          <a:p>
            <a:r>
              <a:rPr lang="ru-RU" sz="2800" b="1" i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/>
            </a:r>
            <a:br>
              <a:rPr lang="ru-RU" sz="2800" b="1" i="1" dirty="0" smtClean="0">
                <a:solidFill>
                  <a:srgbClr val="C00000"/>
                </a:solidFill>
                <a:latin typeface="Arial Narrow" panose="020B0606020202030204" pitchFamily="34" charset="0"/>
              </a:rPr>
            </a:br>
            <a:r>
              <a:rPr lang="ru-RU" sz="2800" b="1" i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Субсидия </a:t>
            </a:r>
            <a:r>
              <a:rPr lang="ru-RU" sz="2800" b="1" i="1" dirty="0">
                <a:solidFill>
                  <a:srgbClr val="C00000"/>
                </a:solidFill>
                <a:latin typeface="Arial Narrow" panose="020B0606020202030204" pitchFamily="34" charset="0"/>
              </a:rPr>
              <a:t>предоставляются для возмещения следующих затрат:</a:t>
            </a:r>
            <a:br>
              <a:rPr lang="ru-RU" sz="2800" b="1" i="1" dirty="0">
                <a:solidFill>
                  <a:srgbClr val="C00000"/>
                </a:solidFill>
                <a:latin typeface="Arial Narrow" panose="020B0606020202030204" pitchFamily="34" charset="0"/>
              </a:rPr>
            </a:br>
            <a:endParaRPr lang="ru-RU" sz="2800" b="1" i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5881" y="1404590"/>
            <a:ext cx="11800053" cy="4888492"/>
          </a:xfrm>
        </p:spPr>
        <p:txBody>
          <a:bodyPr/>
          <a:lstStyle/>
          <a:p>
            <a:pPr marL="0" lvl="0" indent="0">
              <a:buNone/>
            </a:pPr>
            <a:r>
              <a:rPr lang="ru-RU" sz="2400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1. затраты, </a:t>
            </a:r>
            <a:r>
              <a:rPr lang="ru-RU" sz="2400" dirty="0">
                <a:solidFill>
                  <a:srgbClr val="0070C0"/>
                </a:solidFill>
                <a:latin typeface="Arial Narrow" panose="020B0606020202030204" pitchFamily="34" charset="0"/>
              </a:rPr>
              <a:t>связанных с </a:t>
            </a:r>
            <a:r>
              <a:rPr lang="ru-RU" sz="2400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развитием </a:t>
            </a:r>
            <a:r>
              <a:rPr lang="ru-RU" sz="2400" dirty="0">
                <a:solidFill>
                  <a:srgbClr val="0070C0"/>
                </a:solidFill>
                <a:latin typeface="Arial Narrow" panose="020B0606020202030204" pitchFamily="34" charset="0"/>
              </a:rPr>
              <a:t>средств размещения,</a:t>
            </a:r>
            <a:r>
              <a:rPr lang="ru-RU" sz="2400" dirty="0">
                <a:latin typeface="Arial Narrow" panose="020B0606020202030204" pitchFamily="34" charset="0"/>
              </a:rPr>
              <a:t> а именно:</a:t>
            </a:r>
          </a:p>
          <a:p>
            <a:pPr lvl="1"/>
            <a:r>
              <a:rPr lang="ru-RU" sz="2400" dirty="0">
                <a:latin typeface="Arial Narrow" panose="020B0606020202030204" pitchFamily="34" charset="0"/>
              </a:rPr>
              <a:t> на приобретение технических средств, механизмов, оборудования, устройств, санитарной техники, обеспечивающих соблюдение санитарных и иных установленных законодательством Российской Федерации норм, правил и требований к безопасности пребывания людей, охране жизни и здоровья;</a:t>
            </a:r>
          </a:p>
          <a:p>
            <a:pPr lvl="1"/>
            <a:r>
              <a:rPr lang="ru-RU" sz="2400" dirty="0">
                <a:latin typeface="Arial Narrow" panose="020B0606020202030204" pitchFamily="34" charset="0"/>
              </a:rPr>
              <a:t>на приобретение, изготовление и(или) установку оборудования, механизмов, устройств, систем инженерной инфраструктуры, </a:t>
            </a:r>
            <a:r>
              <a:rPr lang="ru-RU" sz="2400" dirty="0" err="1">
                <a:latin typeface="Arial Narrow" panose="020B0606020202030204" pitchFamily="34" charset="0"/>
              </a:rPr>
              <a:t>билбордов</a:t>
            </a:r>
            <a:r>
              <a:rPr lang="ru-RU" sz="2400" dirty="0">
                <a:latin typeface="Arial Narrow" panose="020B0606020202030204" pitchFamily="34" charset="0"/>
              </a:rPr>
              <a:t> (с указанием проезда к средству размещения);</a:t>
            </a:r>
          </a:p>
          <a:p>
            <a:pPr lvl="1"/>
            <a:r>
              <a:rPr lang="ru-RU" sz="2400" dirty="0">
                <a:latin typeface="Arial Narrow" panose="020B0606020202030204" pitchFamily="34" charset="0"/>
              </a:rPr>
              <a:t>на приобретение мебели, бытовой техники, электронно-вычислительной техники (иного оборудования для обработки информации), программного обеспечения, периферийных устройств, копировально-множительного оборудования для целей оказания услуг размещения и рекреационной деятельности;</a:t>
            </a:r>
          </a:p>
          <a:p>
            <a:pPr lvl="1"/>
            <a:r>
              <a:rPr lang="ru-RU" sz="2400" dirty="0">
                <a:latin typeface="Arial Narrow" panose="020B0606020202030204" pitchFamily="34" charset="0"/>
              </a:rPr>
              <a:t>на благоустройство территории, прилегающей к средствам размещения, в том числе создание площадки с твердым покрытием для кратковременной парковки автотранспорта, пешеходных дорожек, причалов, ограждений, обеспечение освещения;</a:t>
            </a:r>
          </a:p>
          <a:p>
            <a:pPr lvl="1"/>
            <a:r>
              <a:rPr lang="ru-RU" sz="2400" dirty="0">
                <a:latin typeface="Arial Narrow" panose="020B0606020202030204" pitchFamily="34" charset="0"/>
              </a:rPr>
              <a:t>на прохождение классификации гостиниц, в том числе в категории "без звезд";</a:t>
            </a:r>
          </a:p>
          <a:p>
            <a:endParaRPr lang="ru-RU" sz="2400" dirty="0">
              <a:latin typeface="Arial Narrow" panose="020B0606020202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28969" y="1332582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smtClean="0">
                <a:solidFill>
                  <a:srgbClr val="C00000"/>
                </a:solidFill>
              </a:rPr>
              <a:t>ПРОЕКТ</a:t>
            </a:r>
            <a:endParaRPr lang="ru-RU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48161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0512" y="411015"/>
            <a:ext cx="11800053" cy="921567"/>
          </a:xfrm>
        </p:spPr>
        <p:txBody>
          <a:bodyPr/>
          <a:lstStyle/>
          <a:p>
            <a:r>
              <a:rPr lang="ru-RU" sz="2800" b="1" i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/>
            </a:r>
            <a:br>
              <a:rPr lang="ru-RU" sz="2800" b="1" i="1" dirty="0" smtClean="0">
                <a:solidFill>
                  <a:srgbClr val="C00000"/>
                </a:solidFill>
                <a:latin typeface="Arial Narrow" panose="020B0606020202030204" pitchFamily="34" charset="0"/>
              </a:rPr>
            </a:br>
            <a:r>
              <a:rPr lang="ru-RU" sz="2800" b="1" i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Субсидия </a:t>
            </a:r>
            <a:r>
              <a:rPr lang="ru-RU" sz="2800" b="1" i="1" dirty="0">
                <a:solidFill>
                  <a:srgbClr val="C00000"/>
                </a:solidFill>
                <a:latin typeface="Arial Narrow" panose="020B0606020202030204" pitchFamily="34" charset="0"/>
              </a:rPr>
              <a:t>предоставляются для возмещения следующих затрат:</a:t>
            </a:r>
            <a:br>
              <a:rPr lang="ru-RU" sz="2800" b="1" i="1" dirty="0">
                <a:solidFill>
                  <a:srgbClr val="C00000"/>
                </a:solidFill>
                <a:latin typeface="Arial Narrow" panose="020B0606020202030204" pitchFamily="34" charset="0"/>
              </a:rPr>
            </a:br>
            <a:endParaRPr lang="ru-RU" sz="2800" b="1" i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9857" y="1548606"/>
            <a:ext cx="12529392" cy="7344816"/>
          </a:xfrm>
        </p:spPr>
        <p:txBody>
          <a:bodyPr/>
          <a:lstStyle/>
          <a:p>
            <a:r>
              <a:rPr lang="ru-RU" sz="2400" dirty="0" smtClean="0">
                <a:latin typeface="Arial Narrow" panose="020B0606020202030204" pitchFamily="34" charset="0"/>
              </a:rPr>
              <a:t>2. на </a:t>
            </a:r>
            <a:r>
              <a:rPr lang="ru-RU" sz="2400" dirty="0">
                <a:latin typeface="Arial Narrow" panose="020B0606020202030204" pitchFamily="34" charset="0"/>
              </a:rPr>
              <a:t>оборудование спортивных площадок для подготовки к выполнению и выполнение нормативов испытаний (тестов) Всероссийского физкультурно-спортивного комплекса "Готов к труду и обороне" (ГТО), в частности, по виду испытания "Туристский поход с проверкой прикладных навыков", а также оборудование </a:t>
            </a:r>
            <a:r>
              <a:rPr lang="ru-RU" sz="2400" dirty="0" err="1">
                <a:latin typeface="Arial Narrow" panose="020B0606020202030204" pitchFamily="34" charset="0"/>
              </a:rPr>
              <a:t>скалодромов</a:t>
            </a:r>
            <a:r>
              <a:rPr lang="ru-RU" sz="2400" dirty="0">
                <a:latin typeface="Arial Narrow" panose="020B0606020202030204" pitchFamily="34" charset="0"/>
              </a:rPr>
              <a:t> для занятий видом спорта "скалолазание" (на территории, прилегающей к средствам размещения</a:t>
            </a:r>
            <a:r>
              <a:rPr lang="ru-RU" sz="2400" dirty="0" smtClean="0">
                <a:latin typeface="Arial Narrow" panose="020B0606020202030204" pitchFamily="34" charset="0"/>
              </a:rPr>
              <a:t>);</a:t>
            </a:r>
          </a:p>
          <a:p>
            <a:r>
              <a:rPr lang="ru-RU" sz="2400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3. на </a:t>
            </a:r>
            <a:r>
              <a:rPr lang="ru-RU" sz="2400" dirty="0">
                <a:solidFill>
                  <a:srgbClr val="0070C0"/>
                </a:solidFill>
                <a:latin typeface="Arial Narrow" panose="020B0606020202030204" pitchFamily="34" charset="0"/>
              </a:rPr>
              <a:t>создание модульных некапитальных средств размещения (кемпинг, </a:t>
            </a:r>
            <a:r>
              <a:rPr lang="ru-RU" sz="2400" dirty="0" err="1">
                <a:solidFill>
                  <a:srgbClr val="0070C0"/>
                </a:solidFill>
                <a:latin typeface="Arial Narrow" panose="020B0606020202030204" pitchFamily="34" charset="0"/>
              </a:rPr>
              <a:t>глэмпинг</a:t>
            </a:r>
            <a:r>
              <a:rPr lang="ru-RU" sz="2400" dirty="0">
                <a:solidFill>
                  <a:srgbClr val="0070C0"/>
                </a:solidFill>
                <a:latin typeface="Arial Narrow" panose="020B0606020202030204" pitchFamily="34" charset="0"/>
              </a:rPr>
              <a:t>) на земельных участках, в том числе земельных участках Лесного фонда Ленинградской области;</a:t>
            </a:r>
          </a:p>
          <a:p>
            <a:r>
              <a:rPr lang="ru-RU" sz="2400" dirty="0">
                <a:solidFill>
                  <a:srgbClr val="0070C0"/>
                </a:solidFill>
                <a:latin typeface="Arial Narrow" panose="020B0606020202030204" pitchFamily="34" charset="0"/>
              </a:rPr>
              <a:t>4. затраты, связанные с разработкой проектной документации лесного участка, разработкой проекта освоения лесов, разработкой межевого плана в целях осуществления рекреационной деятельности;</a:t>
            </a:r>
          </a:p>
          <a:p>
            <a:r>
              <a:rPr lang="ru-RU" sz="2400" dirty="0">
                <a:solidFill>
                  <a:srgbClr val="0070C0"/>
                </a:solidFill>
                <a:latin typeface="Arial Narrow" panose="020B0606020202030204" pitchFamily="34" charset="0"/>
              </a:rPr>
              <a:t> 5.  услуги по продвижению объекта туристской индустрии, в том в информационно-телекоммуникационной сети "Интернет" (услуги хостинга; расходы на регистрацию доменных имен в сети «Интернет» и продление регистрации, расходы на поисковую оптимизацию, услуги/работы по </a:t>
            </a:r>
            <a:r>
              <a:rPr lang="ru-RU" sz="2400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созданию (модернизации) </a:t>
            </a:r>
            <a:r>
              <a:rPr lang="ru-RU" sz="2400" dirty="0">
                <a:solidFill>
                  <a:srgbClr val="0070C0"/>
                </a:solidFill>
                <a:latin typeface="Arial Narrow" panose="020B0606020202030204" pitchFamily="34" charset="0"/>
              </a:rPr>
              <a:t>сайта и аккаунтов в социальных сетях, изготовление  презентационных материалов, буклетов</a:t>
            </a:r>
            <a:r>
              <a:rPr lang="ru-RU" sz="2400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);</a:t>
            </a:r>
            <a:endParaRPr lang="ru-RU" sz="2400" dirty="0">
              <a:solidFill>
                <a:srgbClr val="0070C0"/>
              </a:solidFill>
              <a:latin typeface="Arial Narrow" panose="020B0606020202030204" pitchFamily="34" charset="0"/>
            </a:endParaRPr>
          </a:p>
          <a:p>
            <a:endParaRPr lang="ru-RU" sz="2400" dirty="0">
              <a:latin typeface="Arial Narrow" panose="020B0606020202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872985" y="1147916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smtClean="0">
                <a:solidFill>
                  <a:srgbClr val="C00000"/>
                </a:solidFill>
              </a:rPr>
              <a:t>ПРОЕКТ</a:t>
            </a:r>
            <a:endParaRPr lang="ru-RU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40377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0512" y="411015"/>
            <a:ext cx="11800053" cy="921567"/>
          </a:xfrm>
        </p:spPr>
        <p:txBody>
          <a:bodyPr/>
          <a:lstStyle/>
          <a:p>
            <a:r>
              <a:rPr lang="ru-RU" sz="2800" b="1" i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/>
            </a:r>
            <a:br>
              <a:rPr lang="ru-RU" sz="2800" b="1" i="1" dirty="0" smtClean="0">
                <a:solidFill>
                  <a:srgbClr val="C00000"/>
                </a:solidFill>
                <a:latin typeface="Arial Narrow" panose="020B0606020202030204" pitchFamily="34" charset="0"/>
              </a:rPr>
            </a:br>
            <a:r>
              <a:rPr lang="ru-RU" sz="2800" b="1" i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Субсидия </a:t>
            </a:r>
            <a:r>
              <a:rPr lang="ru-RU" sz="2800" b="1" i="1" dirty="0">
                <a:solidFill>
                  <a:srgbClr val="C00000"/>
                </a:solidFill>
                <a:latin typeface="Arial Narrow" panose="020B0606020202030204" pitchFamily="34" charset="0"/>
              </a:rPr>
              <a:t>предоставляются для возмещения следующих затрат:</a:t>
            </a:r>
            <a:br>
              <a:rPr lang="ru-RU" sz="2800" b="1" i="1" dirty="0">
                <a:solidFill>
                  <a:srgbClr val="C00000"/>
                </a:solidFill>
                <a:latin typeface="Arial Narrow" panose="020B0606020202030204" pitchFamily="34" charset="0"/>
              </a:rPr>
            </a:br>
            <a:endParaRPr lang="ru-RU" sz="2800" b="1" i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9857" y="1548606"/>
            <a:ext cx="12529392" cy="7344816"/>
          </a:xfrm>
        </p:spPr>
        <p:txBody>
          <a:bodyPr/>
          <a:lstStyle/>
          <a:p>
            <a:r>
              <a:rPr lang="ru-RU" sz="2400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6. </a:t>
            </a:r>
            <a:r>
              <a:rPr lang="ru-RU" sz="2400" dirty="0">
                <a:solidFill>
                  <a:srgbClr val="0070C0"/>
                </a:solidFill>
                <a:latin typeface="Arial Narrow" panose="020B0606020202030204" pitchFamily="34" charset="0"/>
              </a:rPr>
              <a:t>на создание (установку) следующих объектов для осуществления рекреационной деятельности на земельных участках Лесного фонда Ленинградской области:</a:t>
            </a:r>
          </a:p>
          <a:p>
            <a:r>
              <a:rPr lang="ru-RU" sz="2400" dirty="0">
                <a:solidFill>
                  <a:srgbClr val="0070C0"/>
                </a:solidFill>
                <a:latin typeface="Arial Narrow" panose="020B0606020202030204" pitchFamily="34" charset="0"/>
              </a:rPr>
              <a:t>некапитальное нестационарное сооружение: навесы, веранды, беседки, остановочные павильоны, лавочки, скамейки, туалетные кабины, урны, контейнер-мусоросборник, кабинка для переодевания, душевая кабинка;</a:t>
            </a:r>
          </a:p>
          <a:p>
            <a:r>
              <a:rPr lang="ru-RU" sz="2400" dirty="0">
                <a:solidFill>
                  <a:srgbClr val="0070C0"/>
                </a:solidFill>
                <a:latin typeface="Arial Narrow" panose="020B0606020202030204" pitchFamily="34" charset="0"/>
              </a:rPr>
              <a:t>площадка для игр (детская), отдыха, занятий </a:t>
            </a:r>
            <a:r>
              <a:rPr lang="ru-RU" sz="2400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спортом, веревочный </a:t>
            </a:r>
            <a:r>
              <a:rPr lang="ru-RU" sz="2400" dirty="0">
                <a:solidFill>
                  <a:srgbClr val="0070C0"/>
                </a:solidFill>
                <a:latin typeface="Arial Narrow" panose="020B0606020202030204" pitchFamily="34" charset="0"/>
              </a:rPr>
              <a:t>парк, скейтпарк и иные специализированные сооружения для занятий физической культурой и спортом;</a:t>
            </a:r>
          </a:p>
          <a:p>
            <a:r>
              <a:rPr lang="ru-RU" sz="2400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информационное </a:t>
            </a:r>
            <a:r>
              <a:rPr lang="ru-RU" sz="2400" dirty="0">
                <a:solidFill>
                  <a:srgbClr val="0070C0"/>
                </a:solidFill>
                <a:latin typeface="Arial Narrow" panose="020B0606020202030204" pitchFamily="34" charset="0"/>
              </a:rPr>
              <a:t>насыщение (указатели, информационные стойки, маркировочные знаки, информационные аншлаги и т.д.).</a:t>
            </a:r>
          </a:p>
          <a:p>
            <a:r>
              <a:rPr lang="ru-RU" sz="2400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стоянки </a:t>
            </a:r>
            <a:r>
              <a:rPr lang="ru-RU" sz="2400" dirty="0">
                <a:solidFill>
                  <a:srgbClr val="0070C0"/>
                </a:solidFill>
                <a:latin typeface="Arial Narrow" panose="020B0606020202030204" pitchFamily="34" charset="0"/>
              </a:rPr>
              <a:t>индивидуального легкового автотранспорта, специализированного автотранспорта, велосипедного транспорта.</a:t>
            </a:r>
          </a:p>
          <a:p>
            <a:r>
              <a:rPr lang="ru-RU" sz="2400" dirty="0">
                <a:solidFill>
                  <a:srgbClr val="0070C0"/>
                </a:solidFill>
                <a:latin typeface="Arial Narrow" panose="020B0606020202030204" pitchFamily="34" charset="0"/>
              </a:rPr>
              <a:t>вспомогательные постройки (медицинский пункт первой помощи, пункт проката инвентаря, водно-спасательная станция (пост), смотровая вышка);</a:t>
            </a:r>
          </a:p>
          <a:p>
            <a:pPr marL="0" indent="0">
              <a:buNone/>
            </a:pPr>
            <a:r>
              <a:rPr lang="ru-RU" sz="2400" dirty="0">
                <a:solidFill>
                  <a:srgbClr val="FF0000"/>
                </a:solidFill>
                <a:latin typeface="Arial Narrow" panose="020B0606020202030204" pitchFamily="34" charset="0"/>
              </a:rPr>
              <a:t>Объекты, указанные в настоящем пункте, размещаются на основании или фундаменте, не превышающем глубину сезонного промерзания.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754933" y="1147916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smtClean="0">
                <a:solidFill>
                  <a:srgbClr val="C00000"/>
                </a:solidFill>
              </a:rPr>
              <a:t>ПРОЕКТ</a:t>
            </a:r>
            <a:endParaRPr lang="ru-RU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27153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0512" y="411015"/>
            <a:ext cx="11800053" cy="921567"/>
          </a:xfrm>
        </p:spPr>
        <p:txBody>
          <a:bodyPr/>
          <a:lstStyle/>
          <a:p>
            <a:r>
              <a:rPr lang="ru-RU" sz="2800" b="1" i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/>
            </a:r>
            <a:br>
              <a:rPr lang="ru-RU" sz="2800" b="1" i="1" dirty="0" smtClean="0">
                <a:solidFill>
                  <a:srgbClr val="C00000"/>
                </a:solidFill>
                <a:latin typeface="Arial Narrow" panose="020B0606020202030204" pitchFamily="34" charset="0"/>
              </a:rPr>
            </a:br>
            <a:r>
              <a:rPr lang="ru-RU" sz="2800" b="1" i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Требования к затратам:</a:t>
            </a:r>
            <a:r>
              <a:rPr lang="ru-RU" sz="2800" b="1" i="1" dirty="0">
                <a:solidFill>
                  <a:srgbClr val="C00000"/>
                </a:solidFill>
                <a:latin typeface="Arial Narrow" panose="020B0606020202030204" pitchFamily="34" charset="0"/>
              </a:rPr>
              <a:t/>
            </a:r>
            <a:br>
              <a:rPr lang="ru-RU" sz="2800" b="1" i="1" dirty="0">
                <a:solidFill>
                  <a:srgbClr val="C00000"/>
                </a:solidFill>
                <a:latin typeface="Arial Narrow" panose="020B0606020202030204" pitchFamily="34" charset="0"/>
              </a:rPr>
            </a:br>
            <a:endParaRPr lang="ru-RU" sz="2800" b="1" i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9857" y="1548606"/>
            <a:ext cx="12529392" cy="7344816"/>
          </a:xfrm>
        </p:spPr>
        <p:txBody>
          <a:bodyPr/>
          <a:lstStyle/>
          <a:p>
            <a:pPr marL="457200" indent="-457200">
              <a:buAutoNum type="arabicPeriod"/>
            </a:pPr>
            <a:r>
              <a:rPr lang="ru-RU" sz="2400" dirty="0" smtClean="0"/>
              <a:t>Затраты должны быть понесены субъектом МСП, осуществляющим  рекреационную деятельность,  – арендатором лесного участка или собственником средства размещения (капитальные объекты).</a:t>
            </a:r>
          </a:p>
          <a:p>
            <a:pPr marL="457200" indent="-457200">
              <a:buAutoNum type="arabicPeriod"/>
            </a:pPr>
            <a:r>
              <a:rPr lang="ru-RU" sz="2400" dirty="0" smtClean="0"/>
              <a:t>Объекты рекреационной деятельности должны быть отражены в Проекте освоения лесов</a:t>
            </a:r>
          </a:p>
          <a:p>
            <a:pPr marL="457200" indent="-457200">
              <a:buAutoNum type="arabicPeriod"/>
            </a:pPr>
            <a:r>
              <a:rPr lang="ru-RU" sz="2400" dirty="0" smtClean="0"/>
              <a:t>Затраты должны быть документально подтверждены: договор на приобретение и (или) установку оборудования (временного некапитального объекта),  товарно-транспортные накладные, акты о выполненных работах.</a:t>
            </a:r>
          </a:p>
          <a:p>
            <a:pPr marL="457200" indent="-457200">
              <a:buAutoNum type="arabicPeriod"/>
            </a:pPr>
            <a:r>
              <a:rPr lang="ru-RU" sz="2400" dirty="0" smtClean="0"/>
              <a:t>К </a:t>
            </a:r>
            <a:r>
              <a:rPr lang="ru-RU" sz="2400" dirty="0"/>
              <a:t>возмещению принимаются затраты, произведенные соискателем</a:t>
            </a:r>
            <a:br>
              <a:rPr lang="ru-RU" sz="2400" dirty="0"/>
            </a:br>
            <a:r>
              <a:rPr lang="ru-RU" sz="2400" dirty="0"/>
              <a:t>в безналичном порядке с расчетных счетов, открытых в соответствии</a:t>
            </a:r>
            <a:br>
              <a:rPr lang="ru-RU" sz="2400" dirty="0"/>
            </a:br>
            <a:r>
              <a:rPr lang="ru-RU" sz="2400" dirty="0"/>
              <a:t>с законодательством Российской Федерации для осуществления операций, связанных с  предпринимательской </a:t>
            </a:r>
            <a:r>
              <a:rPr lang="ru-RU" sz="2400" dirty="0" smtClean="0"/>
              <a:t>деятельностью (для ИП со счета 40802): копии платежных поручений с отметками банка об исполнении, в назначении платежа которых указаны реквизиты документов по приобретению (установке) объекта туристкой индустрии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5223628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0D71FAF-9207-4957-93E1-7D377E4D45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Общие</a:t>
            </a:r>
            <a:r>
              <a:rPr lang="ru-RU" dirty="0"/>
              <a:t>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требования</a:t>
            </a:r>
            <a:r>
              <a:rPr lang="ru-RU" dirty="0"/>
              <a:t>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05B4E0B2-4A72-4B5B-82C8-A6873FAF6CDC}"/>
              </a:ext>
            </a:extLst>
          </p:cNvPr>
          <p:cNvSpPr>
            <a:spLocks noGrp="1"/>
          </p:cNvSpPr>
          <p:nvPr>
            <p:ph idx="1"/>
          </p:nvPr>
        </p:nvSpPr>
        <p:spPr bwMode="gray"/>
        <p:txBody>
          <a:bodyPr>
            <a:normAutofit lnSpcReduction="10000"/>
          </a:bodyPr>
          <a:lstStyle/>
          <a:p>
            <a:r>
              <a:rPr lang="ru-RU" dirty="0"/>
              <a:t>НЕТ задолженности по ФНС и ФСС</a:t>
            </a:r>
          </a:p>
          <a:p>
            <a:r>
              <a:rPr lang="ru-RU" dirty="0"/>
              <a:t>НЕТ в реестре недобросовестных поставщиков</a:t>
            </a:r>
          </a:p>
          <a:p>
            <a:r>
              <a:rPr lang="ru-RU" dirty="0"/>
              <a:t>НЕТ задолженности перед ЛО</a:t>
            </a:r>
          </a:p>
          <a:p>
            <a:r>
              <a:rPr lang="ru-RU" dirty="0"/>
              <a:t>НЕТ процедуры банкротства, деятельность не приостановлена </a:t>
            </a:r>
          </a:p>
          <a:p>
            <a:r>
              <a:rPr lang="ru-RU" dirty="0"/>
              <a:t>НЕТ иностранных юрлиц в уставном </a:t>
            </a:r>
            <a:r>
              <a:rPr lang="ru-RU" dirty="0" smtClean="0"/>
              <a:t>капитале</a:t>
            </a:r>
            <a:r>
              <a:rPr lang="en-US" dirty="0" smtClean="0"/>
              <a:t> (</a:t>
            </a:r>
            <a:r>
              <a:rPr lang="ru-RU" dirty="0" smtClean="0"/>
              <a:t>не более 50% УК)</a:t>
            </a:r>
            <a:endParaRPr lang="ru-RU" dirty="0"/>
          </a:p>
          <a:p>
            <a:r>
              <a:rPr lang="ru-RU" dirty="0"/>
              <a:t>НЕТ средств, полученных от ЛО на цели, установленные Порядком</a:t>
            </a:r>
          </a:p>
          <a:p>
            <a:r>
              <a:rPr lang="ru-RU" dirty="0"/>
              <a:t>НЕТ невыполненных обязательств перед </a:t>
            </a:r>
            <a:r>
              <a:rPr lang="ru-RU" dirty="0" smtClean="0"/>
              <a:t>Комитетом за 3 года</a:t>
            </a:r>
            <a:endParaRPr lang="ru-RU" dirty="0"/>
          </a:p>
          <a:p>
            <a:r>
              <a:rPr lang="ru-RU" dirty="0"/>
              <a:t>НЕТ производства подакцизных товаров</a:t>
            </a:r>
          </a:p>
          <a:p>
            <a:endParaRPr lang="ru-RU" dirty="0"/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84969F1E-C2CC-49EF-BCA5-DBA4267AAF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89488-0C23-4DC8-A9FA-240659547385}" type="datetime1">
              <a:rPr lang="ru-RU" smtClean="0"/>
              <a:pPr/>
              <a:t>15.04.2022</a:t>
            </a:fld>
            <a:endParaRPr lang="en-US" dirty="0"/>
          </a:p>
        </p:txBody>
      </p:sp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C8119016-87E6-4CAC-8172-EB46794F47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2187" y="2953733"/>
            <a:ext cx="3368642" cy="2529804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1138" y="324476"/>
            <a:ext cx="1000126" cy="1622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28" y="2052668"/>
            <a:ext cx="13039724" cy="79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79868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77704D6-2902-4F2C-A8EE-BC216918F0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1298" y="322037"/>
            <a:ext cx="11286887" cy="1154561"/>
          </a:xfrm>
        </p:spPr>
        <p:txBody>
          <a:bodyPr/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это работает</a:t>
            </a:r>
            <a:r>
              <a:rPr lang="ru-RU" dirty="0"/>
              <a:t>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A5D5482A-2877-46E5-8353-F42AF307F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1172" y="1680712"/>
            <a:ext cx="12068083" cy="5334009"/>
          </a:xfrm>
        </p:spPr>
        <p:txBody>
          <a:bodyPr/>
          <a:lstStyle/>
          <a:p>
            <a:pPr algn="ctr"/>
            <a:r>
              <a:rPr lang="ru-RU" sz="2400" dirty="0" smtClean="0"/>
              <a:t>Субъект </a:t>
            </a:r>
            <a:r>
              <a:rPr lang="ru-RU" sz="2400" dirty="0"/>
              <a:t>МСП, осуществляющий деятельность в </a:t>
            </a:r>
            <a:r>
              <a:rPr lang="ru-RU" sz="2400" dirty="0" smtClean="0"/>
              <a:t>ЛО </a:t>
            </a:r>
            <a:endParaRPr lang="en-US" sz="2400" dirty="0" smtClean="0"/>
          </a:p>
          <a:p>
            <a:pPr algn="ctr"/>
            <a:r>
              <a:rPr lang="ru-RU" sz="2400" dirty="0" smtClean="0"/>
              <a:t>(ЕРСМСП на </a:t>
            </a:r>
            <a:r>
              <a:rPr lang="en-US" sz="2400" dirty="0">
                <a:solidFill>
                  <a:srgbClr val="00B0F0"/>
                </a:solidFill>
              </a:rPr>
              <a:t>https://</a:t>
            </a:r>
            <a:r>
              <a:rPr lang="en-US" sz="2400" dirty="0" smtClean="0">
                <a:solidFill>
                  <a:srgbClr val="00B0F0"/>
                </a:solidFill>
              </a:rPr>
              <a:t>www.nalog.gov.ru/</a:t>
            </a:r>
            <a:r>
              <a:rPr lang="en-US" sz="2400" dirty="0" smtClean="0"/>
              <a:t>)</a:t>
            </a:r>
            <a:endParaRPr lang="ru-RU" sz="2400" dirty="0"/>
          </a:p>
          <a:p>
            <a:endParaRPr lang="ru-RU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3E52EC56-EECF-4476-B164-86267E053B2A}"/>
              </a:ext>
            </a:extLst>
          </p:cNvPr>
          <p:cNvSpPr/>
          <p:nvPr/>
        </p:nvSpPr>
        <p:spPr>
          <a:xfrm>
            <a:off x="1400394" y="5366449"/>
            <a:ext cx="2185746" cy="12503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246" tIns="51140" rIns="102246" bIns="51140" rtlCol="0" anchor="ctr"/>
          <a:lstStyle/>
          <a:p>
            <a:pPr algn="ctr" defTabSz="1022567" fontAlgn="auto"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</a:t>
            </a:r>
            <a:r>
              <a:rPr lang="ru-RU" dirty="0">
                <a:solidFill>
                  <a:srgbClr val="FF0000"/>
                </a:solidFill>
              </a:rPr>
              <a:t>Произвели</a:t>
            </a:r>
            <a:r>
              <a:rPr lang="ru-RU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>
                <a:solidFill>
                  <a:srgbClr val="FF0000"/>
                </a:solidFill>
              </a:rPr>
              <a:t>затраты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="" xmlns:a16="http://schemas.microsoft.com/office/drawing/2014/main" id="{34835991-BE7D-4B2D-9C32-0F481A64E62A}"/>
              </a:ext>
            </a:extLst>
          </p:cNvPr>
          <p:cNvSpPr/>
          <p:nvPr/>
        </p:nvSpPr>
        <p:spPr>
          <a:xfrm>
            <a:off x="3875247" y="4341419"/>
            <a:ext cx="2185745" cy="12503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246" tIns="51140" rIns="102246" bIns="51140" rtlCol="0" anchor="ctr"/>
          <a:lstStyle/>
          <a:p>
            <a:pPr algn="ctr" defTabSz="1022567" fontAlgn="auto"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ru-RU" dirty="0">
                <a:solidFill>
                  <a:srgbClr val="FF0000"/>
                </a:solidFill>
              </a:rPr>
              <a:t>Подали</a:t>
            </a:r>
            <a:r>
              <a:rPr lang="ru-RU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smtClean="0">
                <a:solidFill>
                  <a:srgbClr val="FF0000"/>
                </a:solidFill>
              </a:rPr>
              <a:t>заявление</a:t>
            </a:r>
          </a:p>
          <a:p>
            <a:pPr algn="ctr" defTabSz="1022567" fontAlgn="auto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ssmsp.lenreg.ru</a:t>
            </a:r>
            <a:endParaRPr lang="ru-RU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defTabSz="1022567" fontAlgn="auto"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="" xmlns:a16="http://schemas.microsoft.com/office/drawing/2014/main" id="{995B6A4C-A13F-4F9F-A086-9AD080F58939}"/>
              </a:ext>
            </a:extLst>
          </p:cNvPr>
          <p:cNvSpPr/>
          <p:nvPr/>
        </p:nvSpPr>
        <p:spPr>
          <a:xfrm>
            <a:off x="5687810" y="2887435"/>
            <a:ext cx="2373860" cy="13216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246" tIns="51140" rIns="102246" bIns="51140" rtlCol="0" anchor="ctr"/>
          <a:lstStyle/>
          <a:p>
            <a:pPr algn="ctr" defTabSz="1022567" fontAlgn="auto"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</a:t>
            </a:r>
            <a:r>
              <a:rPr lang="ru-RU" dirty="0">
                <a:solidFill>
                  <a:srgbClr val="FF0000"/>
                </a:solidFill>
              </a:rPr>
              <a:t>Прошли</a:t>
            </a:r>
            <a:r>
              <a:rPr lang="ru-RU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>
                <a:solidFill>
                  <a:srgbClr val="FF0000"/>
                </a:solidFill>
              </a:rPr>
              <a:t>комиссию</a:t>
            </a:r>
            <a:r>
              <a:rPr lang="ru-RU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>
                <a:solidFill>
                  <a:srgbClr val="FF0000"/>
                </a:solidFill>
              </a:rPr>
              <a:t>Заключили</a:t>
            </a:r>
            <a:r>
              <a:rPr lang="ru-RU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smtClean="0">
                <a:solidFill>
                  <a:srgbClr val="FF0000"/>
                </a:solidFill>
              </a:rPr>
              <a:t>договор</a:t>
            </a:r>
          </a:p>
          <a:p>
            <a:pPr algn="ctr" defTabSz="1022567" fontAlgn="auto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ssmsp.lenreg.ru</a:t>
            </a:r>
            <a:endParaRPr lang="ru-RU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defTabSz="1022567"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="" xmlns:a16="http://schemas.microsoft.com/office/drawing/2014/main" id="{B3AAEDC3-24B8-4136-B0D3-1175956265A9}"/>
              </a:ext>
            </a:extLst>
          </p:cNvPr>
          <p:cNvSpPr/>
          <p:nvPr/>
        </p:nvSpPr>
        <p:spPr>
          <a:xfrm>
            <a:off x="7623959" y="4341419"/>
            <a:ext cx="2185745" cy="12503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246" tIns="51140" rIns="102246" bIns="51140" rtlCol="0" anchor="ctr"/>
          <a:lstStyle/>
          <a:p>
            <a:pPr algn="ctr" defTabSz="1022567" fontAlgn="auto"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ru-RU" dirty="0">
                <a:solidFill>
                  <a:srgbClr val="FF0000"/>
                </a:solidFill>
              </a:rPr>
              <a:t>. </a:t>
            </a:r>
            <a:r>
              <a:rPr lang="ru-RU" dirty="0" smtClean="0">
                <a:solidFill>
                  <a:srgbClr val="FF0000"/>
                </a:solidFill>
              </a:rPr>
              <a:t>Получили субсидию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="" xmlns:a16="http://schemas.microsoft.com/office/drawing/2014/main" id="{5FB9C896-0020-4450-A5F2-CC21AD7A670A}"/>
              </a:ext>
            </a:extLst>
          </p:cNvPr>
          <p:cNvSpPr/>
          <p:nvPr/>
        </p:nvSpPr>
        <p:spPr>
          <a:xfrm>
            <a:off x="10094972" y="5366449"/>
            <a:ext cx="2185745" cy="12503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246" tIns="51140" rIns="102246" bIns="51140" rtlCol="0" anchor="ctr"/>
          <a:lstStyle/>
          <a:p>
            <a:pPr algn="ctr" defTabSz="1022567" fontAlgn="auto">
              <a:spcBef>
                <a:spcPts val="0"/>
              </a:spcBef>
              <a:spcAft>
                <a:spcPts val="0"/>
              </a:spcAft>
            </a:pPr>
            <a:endParaRPr lang="ru-RU" dirty="0" smtClean="0">
              <a:solidFill>
                <a:srgbClr val="FF0000"/>
              </a:solidFill>
            </a:endParaRPr>
          </a:p>
          <a:p>
            <a:pPr algn="ctr" defTabSz="1022567" fontAlgn="auto"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solidFill>
                  <a:srgbClr val="FF0000"/>
                </a:solidFill>
              </a:rPr>
              <a:t>5</a:t>
            </a:r>
            <a:r>
              <a:rPr lang="ru-RU" dirty="0">
                <a:solidFill>
                  <a:srgbClr val="FF0000"/>
                </a:solidFill>
              </a:rPr>
              <a:t>. Выполнили показатели</a:t>
            </a:r>
          </a:p>
          <a:p>
            <a:pPr algn="ctr" defTabSz="1022567" fontAlgn="auto"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srgbClr val="FF0000"/>
                </a:solidFill>
              </a:rPr>
              <a:t>Сдали </a:t>
            </a:r>
            <a:r>
              <a:rPr lang="ru-RU" dirty="0" smtClean="0">
                <a:solidFill>
                  <a:srgbClr val="FF0000"/>
                </a:solidFill>
              </a:rPr>
              <a:t>отчёт</a:t>
            </a:r>
          </a:p>
          <a:p>
            <a:pPr algn="ctr" defTabSz="1022567" fontAlgn="auto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ssmsp.lenreg.ru</a:t>
            </a:r>
            <a:endParaRPr lang="ru-RU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defTabSz="1022567"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57160" y="252468"/>
            <a:ext cx="712095" cy="1155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102" y="1548606"/>
            <a:ext cx="13039724" cy="79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23359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0D71FAF-9207-4957-93E1-7D377E4D45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875" y="558433"/>
            <a:ext cx="11286887" cy="1154567"/>
          </a:xfrm>
        </p:spPr>
        <p:txBody>
          <a:bodyPr/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Показатели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84969F1E-C2CC-49EF-BCA5-DBA4267AAF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89488-0C23-4DC8-A9FA-240659547385}" type="datetime1">
              <a:rPr lang="ru-RU" smtClean="0"/>
              <a:pPr/>
              <a:t>15.04.2022</a:t>
            </a:fld>
            <a:endParaRPr lang="en-US" dirty="0"/>
          </a:p>
        </p:txBody>
      </p:sp>
      <p:pic>
        <p:nvPicPr>
          <p:cNvPr id="20" name="Объект 19">
            <a:extLst>
              <a:ext uri="{FF2B5EF4-FFF2-40B4-BE49-F238E27FC236}">
                <a16:creationId xmlns="" xmlns:a16="http://schemas.microsoft.com/office/drawing/2014/main" id="{D22B3BDC-AAB2-47D4-9AB4-6E6484602C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5475" y="4794674"/>
            <a:ext cx="1958051" cy="1960626"/>
          </a:xfrm>
          <a:ln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15" name="Овал 14">
            <a:extLst>
              <a:ext uri="{FF2B5EF4-FFF2-40B4-BE49-F238E27FC236}">
                <a16:creationId xmlns="" xmlns:a16="http://schemas.microsoft.com/office/drawing/2014/main" id="{1F7549F8-937D-4D53-A124-9B47A0AF9CCA}"/>
              </a:ext>
            </a:extLst>
          </p:cNvPr>
          <p:cNvSpPr/>
          <p:nvPr/>
        </p:nvSpPr>
        <p:spPr>
          <a:xfrm>
            <a:off x="1511542" y="2601287"/>
            <a:ext cx="3320972" cy="207187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246" tIns="51140" rIns="102246" bIns="51140" rtlCol="0" anchor="ctr"/>
          <a:lstStyle/>
          <a:p>
            <a:pPr algn="ctr" defTabSz="1022567" fontAlgn="auto"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srgbClr val="000000">
                    <a:lumMod val="85000"/>
                    <a:lumOff val="1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увеличение среднесписочной численности работников </a:t>
            </a:r>
            <a:endParaRPr lang="ru-RU" dirty="0" smtClean="0">
              <a:solidFill>
                <a:srgbClr val="000000">
                  <a:lumMod val="85000"/>
                  <a:lumOff val="1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defTabSz="1022567" fontAlgn="auto"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</a:t>
            </a:r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 1</a:t>
            </a:r>
            <a:endParaRPr lang="ru-RU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Овал 16">
            <a:extLst>
              <a:ext uri="{FF2B5EF4-FFF2-40B4-BE49-F238E27FC236}">
                <a16:creationId xmlns="" xmlns:a16="http://schemas.microsoft.com/office/drawing/2014/main" id="{FAB26870-57E3-4030-8AD7-06C760CEDB10}"/>
              </a:ext>
            </a:extLst>
          </p:cNvPr>
          <p:cNvSpPr/>
          <p:nvPr/>
        </p:nvSpPr>
        <p:spPr>
          <a:xfrm>
            <a:off x="5003523" y="4361872"/>
            <a:ext cx="3320972" cy="207187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246" tIns="51140" rIns="102246" bIns="51140" rtlCol="0" anchor="ctr"/>
          <a:lstStyle/>
          <a:p>
            <a:pPr algn="ctr" defTabSz="1022567" fontAlgn="auto">
              <a:spcBef>
                <a:spcPts val="0"/>
              </a:spcBef>
              <a:spcAft>
                <a:spcPts val="0"/>
              </a:spcAft>
            </a:pPr>
            <a:r>
              <a:rPr lang="ru-RU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увеличение выручки от реализации товаров </a:t>
            </a:r>
            <a:endParaRPr lang="ru-RU" sz="2200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defTabSz="1022567" fontAlgn="auto">
              <a:spcBef>
                <a:spcPts val="0"/>
              </a:spcBef>
              <a:spcAft>
                <a:spcPts val="0"/>
              </a:spcAft>
            </a:pPr>
            <a:r>
              <a:rPr lang="ru-RU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н</a:t>
            </a:r>
            <a:r>
              <a:rPr lang="ru-RU" sz="2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е менее 2%</a:t>
            </a:r>
            <a:endParaRPr lang="ru-RU" sz="2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Овал 17">
            <a:extLst>
              <a:ext uri="{FF2B5EF4-FFF2-40B4-BE49-F238E27FC236}">
                <a16:creationId xmlns="" xmlns:a16="http://schemas.microsoft.com/office/drawing/2014/main" id="{8C5F80E1-1547-40CA-AC99-2FC0025591BF}"/>
              </a:ext>
            </a:extLst>
          </p:cNvPr>
          <p:cNvSpPr/>
          <p:nvPr/>
        </p:nvSpPr>
        <p:spPr>
          <a:xfrm>
            <a:off x="8705687" y="2601287"/>
            <a:ext cx="3320972" cy="207187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246" tIns="51140" rIns="102246" bIns="51140" rtlCol="0" anchor="ctr"/>
          <a:lstStyle/>
          <a:p>
            <a:pPr algn="ctr" defTabSz="1022567" fontAlgn="auto">
              <a:spcBef>
                <a:spcPts val="0"/>
              </a:spcBef>
              <a:spcAft>
                <a:spcPts val="0"/>
              </a:spcAft>
            </a:pPr>
            <a:r>
              <a:rPr lang="ru-RU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увеличение среднемесячной заработной </a:t>
            </a:r>
            <a:r>
              <a:rPr lang="ru-RU" sz="2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платы</a:t>
            </a:r>
          </a:p>
          <a:p>
            <a:pPr algn="ctr" defTabSz="1022567" fontAlgn="auto">
              <a:spcBef>
                <a:spcPts val="0"/>
              </a:spcBef>
              <a:spcAft>
                <a:spcPts val="0"/>
              </a:spcAft>
            </a:pPr>
            <a:r>
              <a:rPr lang="ru-RU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н</a:t>
            </a:r>
            <a:r>
              <a:rPr lang="ru-RU" sz="2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е менее 4%</a:t>
            </a:r>
            <a:endParaRPr lang="ru-RU" sz="2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2" name="Рисунок 21">
            <a:extLst>
              <a:ext uri="{FF2B5EF4-FFF2-40B4-BE49-F238E27FC236}">
                <a16:creationId xmlns="" xmlns:a16="http://schemas.microsoft.com/office/drawing/2014/main" id="{D91A530E-AF63-4AA7-A2BA-FA97EE91792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7550" y="4794673"/>
            <a:ext cx="1836212" cy="1838626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="" xmlns:a16="http://schemas.microsoft.com/office/drawing/2014/main" id="{FE9EA0F6-CC3A-4FA0-BD64-EDC4423E66F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7075" y="2313888"/>
            <a:ext cx="1684054" cy="1686269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0176" y="124333"/>
            <a:ext cx="1000126" cy="1622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40" y="2052668"/>
            <a:ext cx="13039724" cy="79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вал 2"/>
          <p:cNvSpPr/>
          <p:nvPr/>
        </p:nvSpPr>
        <p:spPr>
          <a:xfrm>
            <a:off x="7416601" y="3780854"/>
            <a:ext cx="1800200" cy="1296144"/>
          </a:xfrm>
          <a:prstGeom prst="ellipse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7863471" y="4177206"/>
            <a:ext cx="1011815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 (</a:t>
            </a:r>
            <a:r>
              <a:rPr lang="ru-RU" sz="2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или</a:t>
            </a:r>
            <a:r>
              <a:rPr lang="ru-RU" dirty="0" smtClean="0"/>
              <a:t>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43983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i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Оперативные меры поддержки </a:t>
            </a:r>
            <a:br>
              <a:rPr lang="ru-RU" sz="4000" b="1" i="1" dirty="0" smtClean="0">
                <a:solidFill>
                  <a:srgbClr val="C00000"/>
                </a:solidFill>
                <a:latin typeface="Arial Narrow" panose="020B0606020202030204" pitchFamily="34" charset="0"/>
              </a:rPr>
            </a:br>
            <a:r>
              <a:rPr lang="ru-RU" sz="4000" b="1" i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федерального уровня туриндустрии</a:t>
            </a:r>
            <a:endParaRPr lang="ru-RU" sz="4000" b="1" i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 кредитные каникулы на 6 месяцев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err="1" smtClean="0"/>
              <a:t>Эквайринговая</a:t>
            </a:r>
            <a:r>
              <a:rPr lang="ru-RU" dirty="0" smtClean="0"/>
              <a:t> комиссия на уровне 1% в период с 18.04.2022 по 31.08.22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err="1" smtClean="0"/>
              <a:t>Грантовая</a:t>
            </a:r>
            <a:r>
              <a:rPr lang="ru-RU" dirty="0" smtClean="0"/>
              <a:t> поддержка Ростуризма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Продлен срок уплаты УСН на 6 месяцев за 2021 год и 1 квартал 2022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Льготная ставка НДС на услуги действующих гостиниц  и новых отелей в течение 5 лет 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22797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Box 16"/>
          <p:cNvSpPr txBox="1">
            <a:spLocks noChangeArrowheads="1"/>
          </p:cNvSpPr>
          <p:nvPr/>
        </p:nvSpPr>
        <p:spPr bwMode="auto">
          <a:xfrm>
            <a:off x="974029" y="762781"/>
            <a:ext cx="12107962" cy="598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6795" tIns="53398" rIns="106795" bIns="53398">
            <a:spAutoFit/>
          </a:bodyPr>
          <a:lstStyle/>
          <a:p>
            <a:pPr algn="ctr" defTabSz="534206">
              <a:lnSpc>
                <a:spcPct val="85000"/>
              </a:lnSpc>
            </a:pPr>
            <a:r>
              <a:rPr lang="ru-RU" sz="3700" b="1" dirty="0">
                <a:solidFill>
                  <a:srgbClr val="ED5338"/>
                </a:solidFill>
                <a:latin typeface="Arial" panose="020B0604020202020204" pitchFamily="34" charset="0"/>
                <a:ea typeface="Roboto Black"/>
                <a:cs typeface="Arial" panose="020B0604020202020204" pitchFamily="34" charset="0"/>
              </a:rPr>
              <a:t>Оперативная информация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070548" y="370592"/>
            <a:ext cx="708937" cy="119745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795" tIns="53398" rIns="106795" bIns="53398" anchor="ctr"/>
          <a:lstStyle/>
          <a:p>
            <a:pPr algn="ctr" defTabSz="534206">
              <a:defRPr/>
            </a:pPr>
            <a:endParaRPr lang="ru-RU" sz="1900">
              <a:solidFill>
                <a:prstClr val="white"/>
              </a:solidFill>
            </a:endParaRPr>
          </a:p>
        </p:txBody>
      </p:sp>
      <p:sp>
        <p:nvSpPr>
          <p:cNvPr id="73" name="Овал 72"/>
          <p:cNvSpPr/>
          <p:nvPr/>
        </p:nvSpPr>
        <p:spPr>
          <a:xfrm>
            <a:off x="8137529" y="174283"/>
            <a:ext cx="1419907" cy="1055391"/>
          </a:xfrm>
          <a:prstGeom prst="ellipse">
            <a:avLst/>
          </a:prstGeom>
          <a:noFill/>
          <a:ln w="301625">
            <a:solidFill>
              <a:srgbClr val="C59368">
                <a:alpha val="18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795" tIns="53398" rIns="106795" bIns="53398" anchor="ctr"/>
          <a:lstStyle/>
          <a:p>
            <a:pPr algn="ctr" defTabSz="1177259">
              <a:defRPr/>
            </a:pPr>
            <a:endParaRPr lang="ru-RU" sz="2200" dirty="0">
              <a:solidFill>
                <a:prstClr val="white"/>
              </a:solidFill>
            </a:endParaRPr>
          </a:p>
        </p:txBody>
      </p:sp>
      <p:sp>
        <p:nvSpPr>
          <p:cNvPr id="47115" name="Прямоугольник 1"/>
          <p:cNvSpPr>
            <a:spLocks noChangeArrowheads="1"/>
          </p:cNvSpPr>
          <p:nvPr/>
        </p:nvSpPr>
        <p:spPr bwMode="auto">
          <a:xfrm>
            <a:off x="860941" y="2051089"/>
            <a:ext cx="4908829" cy="530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140" tIns="45570" rIns="91140" bIns="45570">
            <a:spAutoFit/>
          </a:bodyPr>
          <a:lstStyle/>
          <a:p>
            <a:pPr marL="400648" indent="-400648" defTabSz="534206">
              <a:buFont typeface="Wingdings" panose="05000000000000000000" pitchFamily="2" charset="2"/>
              <a:buChar char="q"/>
            </a:pPr>
            <a:r>
              <a:rPr lang="ru-RU" sz="28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Портал </a:t>
            </a:r>
            <a:r>
              <a:rPr lang="en-US" sz="28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www.813.ru</a:t>
            </a:r>
            <a:endParaRPr lang="ru-RU" sz="2800" b="1" dirty="0">
              <a:solidFill>
                <a:srgbClr val="56221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118" name="Прямоугольник 1"/>
          <p:cNvSpPr>
            <a:spLocks noChangeArrowheads="1"/>
          </p:cNvSpPr>
          <p:nvPr/>
        </p:nvSpPr>
        <p:spPr bwMode="auto">
          <a:xfrm>
            <a:off x="860912" y="1519545"/>
            <a:ext cx="7946602" cy="1122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6837" tIns="53418" rIns="106837" bIns="53418">
            <a:spAutoFit/>
          </a:bodyPr>
          <a:lstStyle/>
          <a:p>
            <a:pPr marL="400648" indent="-400648" defTabSz="534206">
              <a:buFont typeface="Wingdings" panose="05000000000000000000" pitchFamily="2" charset="2"/>
              <a:buChar char="q"/>
            </a:pPr>
            <a:r>
              <a:rPr lang="ru-RU" sz="2800" b="1" dirty="0" err="1">
                <a:solidFill>
                  <a:srgbClr val="562212"/>
                </a:solidFill>
              </a:rPr>
              <a:t>Телеграм</a:t>
            </a:r>
            <a:r>
              <a:rPr lang="ru-RU" sz="2800" b="1" dirty="0">
                <a:solidFill>
                  <a:srgbClr val="562212"/>
                </a:solidFill>
              </a:rPr>
              <a:t>-канал  МойБизнес47 </a:t>
            </a:r>
          </a:p>
          <a:p>
            <a:pPr defTabSz="534206"/>
            <a:endParaRPr lang="ru-RU" sz="2800" b="1" dirty="0">
              <a:solidFill>
                <a:srgbClr val="562212"/>
              </a:solidFill>
            </a:endParaRPr>
          </a:p>
          <a:p>
            <a:pPr algn="ctr" defTabSz="534206"/>
            <a:endParaRPr lang="ru-RU" sz="900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9778870" y="252475"/>
            <a:ext cx="1592570" cy="59386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837" tIns="53418" rIns="106837" bIns="53418" anchor="ctr"/>
          <a:lstStyle/>
          <a:p>
            <a:pPr algn="ctr" defTabSz="534206">
              <a:defRPr/>
            </a:pPr>
            <a:endParaRPr lang="ru-RU">
              <a:solidFill>
                <a:prstClr val="white"/>
              </a:solidFill>
            </a:endParaRPr>
          </a:p>
        </p:txBody>
      </p:sp>
      <p:pic>
        <p:nvPicPr>
          <p:cNvPr id="29" name="Picture 4" descr="http://qrcoder.ru/code/?https%3A%2F%2Ft.me%2FFPP47_bot&amp;4&amp;0">
            <a:extLst>
              <a:ext uri="{FF2B5EF4-FFF2-40B4-BE49-F238E27FC236}">
                <a16:creationId xmlns:a16="http://schemas.microsoft.com/office/drawing/2014/main" xmlns="" id="{D850B185-252A-4AA7-96C3-5AF2325478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111" y="5127603"/>
            <a:ext cx="2275400" cy="1812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xmlns="" id="{223D27FD-8D1B-42F5-B43F-A470C19CCCE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973" r="10249"/>
          <a:stretch/>
        </p:blipFill>
        <p:spPr>
          <a:xfrm>
            <a:off x="10179021" y="5552257"/>
            <a:ext cx="1123466" cy="891224"/>
          </a:xfrm>
          <a:prstGeom prst="rect">
            <a:avLst/>
          </a:prstGeom>
        </p:spPr>
      </p:pic>
      <p:sp>
        <p:nvSpPr>
          <p:cNvPr id="47" name="Прямоугольник 55">
            <a:extLst>
              <a:ext uri="{FF2B5EF4-FFF2-40B4-BE49-F238E27FC236}">
                <a16:creationId xmlns:a16="http://schemas.microsoft.com/office/drawing/2014/main" xmlns="" id="{4D033A06-E390-4989-BD34-AA21F3AAA8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200" y="3390575"/>
            <a:ext cx="9597246" cy="546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6837" tIns="53418" rIns="106837" bIns="53418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400648" indent="-400648" algn="ctr" defTabSz="534206">
              <a:spcAft>
                <a:spcPts val="615"/>
              </a:spcAft>
              <a:buFont typeface="Wingdings" panose="05000000000000000000" pitchFamily="2" charset="2"/>
              <a:buChar char="q"/>
            </a:pPr>
            <a:r>
              <a:rPr lang="ru-RU" altLang="ru-RU" sz="2800" b="1" dirty="0">
                <a:solidFill>
                  <a:srgbClr val="562212"/>
                </a:solidFill>
              </a:rPr>
              <a:t>Чат-бот по мерам  поддержки </a:t>
            </a:r>
            <a:r>
              <a:rPr lang="en-US" altLang="ru-RU" sz="2800" b="1" dirty="0">
                <a:solidFill>
                  <a:srgbClr val="562212"/>
                </a:solidFill>
              </a:rPr>
              <a:t>@FPP47_bot</a:t>
            </a:r>
            <a:endParaRPr lang="ru-RU" altLang="ru-RU" sz="2800" b="1" dirty="0">
              <a:solidFill>
                <a:srgbClr val="562212"/>
              </a:solidFill>
            </a:endParaRPr>
          </a:p>
        </p:txBody>
      </p:sp>
      <p:pic>
        <p:nvPicPr>
          <p:cNvPr id="45" name="Picture 2" descr="http://www.813.ru/bitrix/templates/piter_2017/img/logo1.png">
            <a:extLst>
              <a:ext uri="{FF2B5EF4-FFF2-40B4-BE49-F238E27FC236}">
                <a16:creationId xmlns:a16="http://schemas.microsoft.com/office/drawing/2014/main" xmlns="" id="{74E4578B-1E0E-40C3-A0D7-B267AC7DE1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9646" y="286455"/>
            <a:ext cx="2022838" cy="444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im0-tub-ru.yandex.net/i?id=e8bab13de0b98f30fe017832bff52fde-l&amp;ref=rim&amp;n=13&amp;w=1080&amp;h=968">
            <a:extLst>
              <a:ext uri="{FF2B5EF4-FFF2-40B4-BE49-F238E27FC236}">
                <a16:creationId xmlns:a16="http://schemas.microsoft.com/office/drawing/2014/main" xmlns="" id="{89CE13D2-89C4-4EE0-BF84-AA424F6720F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21" r="10209" b="33232"/>
          <a:stretch/>
        </p:blipFill>
        <p:spPr bwMode="auto">
          <a:xfrm>
            <a:off x="3692177" y="5678951"/>
            <a:ext cx="999069" cy="637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9BB32DA3-2700-498A-A5D1-1887B29DBB7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3777" y="5133647"/>
            <a:ext cx="2371119" cy="1917853"/>
          </a:xfrm>
          <a:prstGeom prst="rect">
            <a:avLst/>
          </a:prstGeom>
        </p:spPr>
      </p:pic>
      <p:pic>
        <p:nvPicPr>
          <p:cNvPr id="1030" name="Picture 6" descr="https://balkhash.goo.kz/media/img/journal/min-5ffd4ba099a94.jpg">
            <a:extLst>
              <a:ext uri="{FF2B5EF4-FFF2-40B4-BE49-F238E27FC236}">
                <a16:creationId xmlns:a16="http://schemas.microsoft.com/office/drawing/2014/main" xmlns="" id="{8E0C11BB-A4B6-4842-AE76-084B1E072D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549" b="33250"/>
          <a:stretch/>
        </p:blipFill>
        <p:spPr bwMode="auto">
          <a:xfrm>
            <a:off x="181037" y="5502236"/>
            <a:ext cx="1243948" cy="830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qrcoder.ru/code/?https%3A%2F%2Ft.me%2Ffpp_lo&amp;4&amp;0">
            <a:extLst>
              <a:ext uri="{FF2B5EF4-FFF2-40B4-BE49-F238E27FC236}">
                <a16:creationId xmlns:a16="http://schemas.microsoft.com/office/drawing/2014/main" xmlns="" id="{C4C101A0-F3E5-406F-B9C7-5C8916691D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8268" y="5244105"/>
            <a:ext cx="2026182" cy="1614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89A1B6BA-2D28-4B74-973F-4E37E710E0C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6767" y="5689219"/>
            <a:ext cx="865376" cy="68936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84B468DD-D21D-43A5-85C1-E0CC5D1DA696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7502" y="5344346"/>
            <a:ext cx="1640783" cy="1307052"/>
          </a:xfrm>
          <a:prstGeom prst="rect">
            <a:avLst/>
          </a:prstGeom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0CF3CE93-53A1-49F5-B0AC-929E86301913}"/>
              </a:ext>
            </a:extLst>
          </p:cNvPr>
          <p:cNvSpPr/>
          <p:nvPr/>
        </p:nvSpPr>
        <p:spPr>
          <a:xfrm>
            <a:off x="892350" y="2757894"/>
            <a:ext cx="6207851" cy="546289"/>
          </a:xfrm>
          <a:prstGeom prst="rect">
            <a:avLst/>
          </a:prstGeom>
        </p:spPr>
        <p:txBody>
          <a:bodyPr wrap="none" lIns="106837" tIns="53418" rIns="106837" bIns="53418">
            <a:spAutoFit/>
          </a:bodyPr>
          <a:lstStyle/>
          <a:p>
            <a:pPr marL="400648" indent="-400648" defTabSz="534206">
              <a:buFont typeface="Wingdings" panose="05000000000000000000" pitchFamily="2" charset="2"/>
              <a:buChar char="q"/>
            </a:pPr>
            <a:r>
              <a:rPr lang="ru-RU" sz="2800" b="1" dirty="0" err="1">
                <a:solidFill>
                  <a:srgbClr val="562212"/>
                </a:solidFill>
              </a:rPr>
              <a:t>Вконтакте</a:t>
            </a:r>
            <a:r>
              <a:rPr lang="ru-RU" sz="2800" b="1" dirty="0">
                <a:solidFill>
                  <a:srgbClr val="562212"/>
                </a:solidFill>
              </a:rPr>
              <a:t>  </a:t>
            </a:r>
            <a:r>
              <a:rPr lang="en-US" sz="2800" b="1" dirty="0">
                <a:solidFill>
                  <a:srgbClr val="562212"/>
                </a:solidFill>
              </a:rPr>
              <a:t>https://vk.com/fpp47</a:t>
            </a:r>
            <a:endParaRPr lang="ru-RU" sz="2800" b="1" dirty="0">
              <a:solidFill>
                <a:srgbClr val="562212"/>
              </a:solidFill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7D536966-9878-4E60-8C0A-A673E2AD8097}"/>
              </a:ext>
            </a:extLst>
          </p:cNvPr>
          <p:cNvSpPr/>
          <p:nvPr/>
        </p:nvSpPr>
        <p:spPr>
          <a:xfrm>
            <a:off x="892351" y="4095619"/>
            <a:ext cx="6340816" cy="546289"/>
          </a:xfrm>
          <a:prstGeom prst="rect">
            <a:avLst/>
          </a:prstGeom>
        </p:spPr>
        <p:txBody>
          <a:bodyPr wrap="none" lIns="106837" tIns="53418" rIns="106837" bIns="53418">
            <a:spAutoFit/>
          </a:bodyPr>
          <a:lstStyle/>
          <a:p>
            <a:pPr marL="400648" indent="-400648" defTabSz="534206">
              <a:buFont typeface="Wingdings" panose="05000000000000000000" pitchFamily="2" charset="2"/>
              <a:buChar char="q"/>
            </a:pPr>
            <a:r>
              <a:rPr lang="ru-RU" sz="2800" b="1" dirty="0">
                <a:solidFill>
                  <a:srgbClr val="562212"/>
                </a:solidFill>
              </a:rPr>
              <a:t>Горячая линия </a:t>
            </a:r>
            <a:r>
              <a:rPr lang="ru-RU" sz="2800" b="1" dirty="0">
                <a:solidFill>
                  <a:srgbClr val="ED5338"/>
                </a:solidFill>
              </a:rPr>
              <a:t>8 (800) 30-20-813</a:t>
            </a:r>
          </a:p>
        </p:txBody>
      </p:sp>
      <p:grpSp>
        <p:nvGrpSpPr>
          <p:cNvPr id="22" name="Группа 38">
            <a:extLst>
              <a:ext uri="{FF2B5EF4-FFF2-40B4-BE49-F238E27FC236}">
                <a16:creationId xmlns:a16="http://schemas.microsoft.com/office/drawing/2014/main" xmlns="" id="{FD2907D8-1308-4721-A619-BB34850E23A1}"/>
              </a:ext>
            </a:extLst>
          </p:cNvPr>
          <p:cNvGrpSpPr>
            <a:grpSpLocks/>
          </p:cNvGrpSpPr>
          <p:nvPr/>
        </p:nvGrpSpPr>
        <p:grpSpPr bwMode="auto">
          <a:xfrm>
            <a:off x="10123991" y="1519546"/>
            <a:ext cx="3147835" cy="3098537"/>
            <a:chOff x="6156176" y="2276871"/>
            <a:chExt cx="3201888" cy="4511623"/>
          </a:xfrm>
          <a:solidFill>
            <a:srgbClr val="ED5338"/>
          </a:solidFill>
        </p:grpSpPr>
        <p:grpSp>
          <p:nvGrpSpPr>
            <p:cNvPr id="23" name="Группа 16">
              <a:extLst>
                <a:ext uri="{FF2B5EF4-FFF2-40B4-BE49-F238E27FC236}">
                  <a16:creationId xmlns:a16="http://schemas.microsoft.com/office/drawing/2014/main" xmlns="" id="{4943A598-F926-4284-A4A4-E4E980AB35D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156176" y="2276871"/>
              <a:ext cx="2592968" cy="4054422"/>
              <a:chOff x="6156176" y="2276872"/>
              <a:chExt cx="2592968" cy="3431076"/>
            </a:xfrm>
            <a:grpFill/>
          </p:grpSpPr>
          <p:sp>
            <p:nvSpPr>
              <p:cNvPr id="38" name="Загнутый угол 7">
                <a:extLst>
                  <a:ext uri="{FF2B5EF4-FFF2-40B4-BE49-F238E27FC236}">
                    <a16:creationId xmlns:a16="http://schemas.microsoft.com/office/drawing/2014/main" xmlns="" id="{6EC1C4C0-F76B-4F78-A0B2-43D41F44A6CF}"/>
                  </a:ext>
                </a:extLst>
              </p:cNvPr>
              <p:cNvSpPr/>
              <p:nvPr/>
            </p:nvSpPr>
            <p:spPr>
              <a:xfrm>
                <a:off x="6156176" y="2276872"/>
                <a:ext cx="2592968" cy="2592405"/>
              </a:xfrm>
              <a:prstGeom prst="foldedCorner">
                <a:avLst/>
              </a:prstGeom>
              <a:grpFill/>
            </p:spPr>
            <p:style>
              <a:lnRef idx="3">
                <a:schemeClr val="lt1"/>
              </a:lnRef>
              <a:fillRef idx="1">
                <a:schemeClr val="accent2"/>
              </a:fillRef>
              <a:effectRef idx="1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534206">
                  <a:defRPr/>
                </a:pPr>
                <a:endParaRPr 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9" name="TextBox 8">
                <a:extLst>
                  <a:ext uri="{FF2B5EF4-FFF2-40B4-BE49-F238E27FC236}">
                    <a16:creationId xmlns:a16="http://schemas.microsoft.com/office/drawing/2014/main" xmlns="" id="{11C49454-E28E-47A8-AD8B-81B05C6F76A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228087" y="3151244"/>
                <a:ext cx="2448466" cy="2556704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defTabSz="534206">
                  <a:defRPr/>
                </a:pPr>
                <a:r>
                  <a:rPr lang="ru-RU" sz="4200" b="1" dirty="0">
                    <a:solidFill>
                      <a:srgbClr val="FFFFFF"/>
                    </a:solidFill>
                    <a:latin typeface="Calibri" pitchFamily="34" charset="0"/>
                  </a:rPr>
                  <a:t>Региональные проекты</a:t>
                </a:r>
              </a:p>
            </p:txBody>
          </p:sp>
        </p:grpSp>
        <p:grpSp>
          <p:nvGrpSpPr>
            <p:cNvPr id="24" name="Группа 26">
              <a:extLst>
                <a:ext uri="{FF2B5EF4-FFF2-40B4-BE49-F238E27FC236}">
                  <a16:creationId xmlns:a16="http://schemas.microsoft.com/office/drawing/2014/main" xmlns="" id="{CA436643-53E3-434D-8B8B-ED7F945AEDE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308968" y="2429329"/>
              <a:ext cx="2591845" cy="4054363"/>
              <a:chOff x="6156568" y="2276921"/>
              <a:chExt cx="2591845" cy="3431027"/>
            </a:xfrm>
            <a:grpFill/>
          </p:grpSpPr>
          <p:sp>
            <p:nvSpPr>
              <p:cNvPr id="36" name="Загнутый угол 39">
                <a:extLst>
                  <a:ext uri="{FF2B5EF4-FFF2-40B4-BE49-F238E27FC236}">
                    <a16:creationId xmlns:a16="http://schemas.microsoft.com/office/drawing/2014/main" xmlns="" id="{D70DBFAC-8705-4848-9BAE-EDD9FCF506AD}"/>
                  </a:ext>
                </a:extLst>
              </p:cNvPr>
              <p:cNvSpPr/>
              <p:nvPr/>
            </p:nvSpPr>
            <p:spPr>
              <a:xfrm>
                <a:off x="6156568" y="2276921"/>
                <a:ext cx="2591845" cy="2592404"/>
              </a:xfrm>
              <a:prstGeom prst="foldedCorner">
                <a:avLst/>
              </a:prstGeom>
              <a:grpFill/>
            </p:spPr>
            <p:style>
              <a:lnRef idx="3">
                <a:schemeClr val="lt1"/>
              </a:lnRef>
              <a:fillRef idx="1">
                <a:schemeClr val="accent2"/>
              </a:fillRef>
              <a:effectRef idx="1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534206">
                  <a:defRPr/>
                </a:pPr>
                <a:endParaRPr 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7" name="TextBox 28">
                <a:extLst>
                  <a:ext uri="{FF2B5EF4-FFF2-40B4-BE49-F238E27FC236}">
                    <a16:creationId xmlns:a16="http://schemas.microsoft.com/office/drawing/2014/main" xmlns="" id="{B8E09FDA-E943-4343-9701-54E0A8A1717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228136" y="3151243"/>
                <a:ext cx="2448371" cy="255670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defTabSz="534206">
                  <a:defRPr/>
                </a:pPr>
                <a:r>
                  <a:rPr lang="ru-RU" sz="4200" b="1" dirty="0">
                    <a:solidFill>
                      <a:srgbClr val="FFFFFF"/>
                    </a:solidFill>
                    <a:latin typeface="Calibri" pitchFamily="34" charset="0"/>
                  </a:rPr>
                  <a:t>Региональные проекты</a:t>
                </a:r>
              </a:p>
            </p:txBody>
          </p:sp>
        </p:grpSp>
        <p:grpSp>
          <p:nvGrpSpPr>
            <p:cNvPr id="25" name="Группа 29">
              <a:extLst>
                <a:ext uri="{FF2B5EF4-FFF2-40B4-BE49-F238E27FC236}">
                  <a16:creationId xmlns:a16="http://schemas.microsoft.com/office/drawing/2014/main" xmlns="" id="{554B08D6-EC0E-4488-826B-CAD7EF5FADF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461760" y="2580496"/>
              <a:ext cx="2590721" cy="4055595"/>
              <a:chOff x="6156960" y="2275878"/>
              <a:chExt cx="2590721" cy="3432070"/>
            </a:xfrm>
            <a:grpFill/>
          </p:grpSpPr>
          <p:sp>
            <p:nvSpPr>
              <p:cNvPr id="34" name="Загнутый угол 37">
                <a:extLst>
                  <a:ext uri="{FF2B5EF4-FFF2-40B4-BE49-F238E27FC236}">
                    <a16:creationId xmlns:a16="http://schemas.microsoft.com/office/drawing/2014/main" xmlns="" id="{7AE5ADE8-5D9F-4E10-BF79-3A1EEC17BBAD}"/>
                  </a:ext>
                </a:extLst>
              </p:cNvPr>
              <p:cNvSpPr/>
              <p:nvPr/>
            </p:nvSpPr>
            <p:spPr>
              <a:xfrm>
                <a:off x="6156960" y="2275878"/>
                <a:ext cx="2590721" cy="2592404"/>
              </a:xfrm>
              <a:prstGeom prst="foldedCorner">
                <a:avLst/>
              </a:prstGeom>
              <a:grpFill/>
            </p:spPr>
            <p:style>
              <a:lnRef idx="3">
                <a:schemeClr val="lt1"/>
              </a:lnRef>
              <a:fillRef idx="1">
                <a:schemeClr val="accent2"/>
              </a:fillRef>
              <a:effectRef idx="1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534206">
                  <a:defRPr/>
                </a:pPr>
                <a:endParaRPr 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5" name="TextBox 31">
                <a:extLst>
                  <a:ext uri="{FF2B5EF4-FFF2-40B4-BE49-F238E27FC236}">
                    <a16:creationId xmlns:a16="http://schemas.microsoft.com/office/drawing/2014/main" xmlns="" id="{39489E3B-83DC-474D-A5F0-BF74F1A8031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228136" y="3151243"/>
                <a:ext cx="2448370" cy="255670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defTabSz="534206">
                  <a:defRPr/>
                </a:pPr>
                <a:r>
                  <a:rPr lang="ru-RU" sz="4200" b="1" dirty="0">
                    <a:solidFill>
                      <a:srgbClr val="FFFFFF"/>
                    </a:solidFill>
                    <a:latin typeface="Calibri" pitchFamily="34" charset="0"/>
                  </a:rPr>
                  <a:t>Региональные проекты</a:t>
                </a:r>
              </a:p>
            </p:txBody>
          </p:sp>
        </p:grpSp>
        <p:grpSp>
          <p:nvGrpSpPr>
            <p:cNvPr id="26" name="Группа 32">
              <a:extLst>
                <a:ext uri="{FF2B5EF4-FFF2-40B4-BE49-F238E27FC236}">
                  <a16:creationId xmlns:a16="http://schemas.microsoft.com/office/drawing/2014/main" xmlns="" id="{7B223AFD-83C3-4F39-9051-AE3AB9A83E1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613429" y="2734247"/>
              <a:ext cx="2591844" cy="4054247"/>
              <a:chOff x="6156229" y="2277020"/>
              <a:chExt cx="2591844" cy="3430928"/>
            </a:xfrm>
            <a:grpFill/>
          </p:grpSpPr>
          <p:sp>
            <p:nvSpPr>
              <p:cNvPr id="32" name="Загнутый угол 35">
                <a:extLst>
                  <a:ext uri="{FF2B5EF4-FFF2-40B4-BE49-F238E27FC236}">
                    <a16:creationId xmlns:a16="http://schemas.microsoft.com/office/drawing/2014/main" xmlns="" id="{57AC9309-E70D-4504-A0EC-1F73DFFECB4B}"/>
                  </a:ext>
                </a:extLst>
              </p:cNvPr>
              <p:cNvSpPr/>
              <p:nvPr/>
            </p:nvSpPr>
            <p:spPr>
              <a:xfrm>
                <a:off x="6156229" y="2277020"/>
                <a:ext cx="2591844" cy="2592405"/>
              </a:xfrm>
              <a:prstGeom prst="foldedCorner">
                <a:avLst/>
              </a:prstGeom>
              <a:grpFill/>
            </p:spPr>
            <p:style>
              <a:lnRef idx="3">
                <a:schemeClr val="lt1"/>
              </a:lnRef>
              <a:fillRef idx="1">
                <a:schemeClr val="accent2"/>
              </a:fillRef>
              <a:effectRef idx="1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534206">
                  <a:defRPr/>
                </a:pPr>
                <a:endParaRPr 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3" name="TextBox 34">
                <a:extLst>
                  <a:ext uri="{FF2B5EF4-FFF2-40B4-BE49-F238E27FC236}">
                    <a16:creationId xmlns:a16="http://schemas.microsoft.com/office/drawing/2014/main" xmlns="" id="{E9D67086-D135-4A1F-B0A7-E64F194AA54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228136" y="3151244"/>
                <a:ext cx="2448370" cy="2556704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defTabSz="534206">
                  <a:defRPr/>
                </a:pPr>
                <a:r>
                  <a:rPr lang="ru-RU" sz="4200" b="1" dirty="0">
                    <a:solidFill>
                      <a:srgbClr val="FFFFFF"/>
                    </a:solidFill>
                    <a:latin typeface="Calibri" pitchFamily="34" charset="0"/>
                  </a:rPr>
                  <a:t>Региональные проекты</a:t>
                </a:r>
              </a:p>
            </p:txBody>
          </p:sp>
        </p:grpSp>
        <p:grpSp>
          <p:nvGrpSpPr>
            <p:cNvPr id="27" name="Группа 35">
              <a:extLst>
                <a:ext uri="{FF2B5EF4-FFF2-40B4-BE49-F238E27FC236}">
                  <a16:creationId xmlns:a16="http://schemas.microsoft.com/office/drawing/2014/main" xmlns="" id="{B39F30C0-A4A6-473C-8A02-E19FF86581B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765097" y="2886705"/>
              <a:ext cx="2592967" cy="3063383"/>
              <a:chOff x="6155497" y="2277069"/>
              <a:chExt cx="2592967" cy="2592405"/>
            </a:xfrm>
            <a:grpFill/>
          </p:grpSpPr>
          <p:sp>
            <p:nvSpPr>
              <p:cNvPr id="28" name="Загнутый угол 33">
                <a:extLst>
                  <a:ext uri="{FF2B5EF4-FFF2-40B4-BE49-F238E27FC236}">
                    <a16:creationId xmlns:a16="http://schemas.microsoft.com/office/drawing/2014/main" xmlns="" id="{68A44EBD-274F-44BF-9ADD-26E7428D9B9F}"/>
                  </a:ext>
                </a:extLst>
              </p:cNvPr>
              <p:cNvSpPr/>
              <p:nvPr/>
            </p:nvSpPr>
            <p:spPr>
              <a:xfrm>
                <a:off x="6155497" y="2277069"/>
                <a:ext cx="2592967" cy="2592405"/>
              </a:xfrm>
              <a:prstGeom prst="foldedCorner">
                <a:avLst/>
              </a:prstGeom>
              <a:grpFill/>
            </p:spPr>
            <p:style>
              <a:lnRef idx="3">
                <a:schemeClr val="lt1"/>
              </a:lnRef>
              <a:fillRef idx="1">
                <a:schemeClr val="accent2"/>
              </a:fillRef>
              <a:effectRef idx="1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534206">
                  <a:defRPr/>
                </a:pPr>
                <a:endParaRPr 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1" name="TextBox 37">
                <a:extLst>
                  <a:ext uri="{FF2B5EF4-FFF2-40B4-BE49-F238E27FC236}">
                    <a16:creationId xmlns:a16="http://schemas.microsoft.com/office/drawing/2014/main" xmlns="" id="{360958CD-E854-4D68-8E74-61FD5A5C012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228523" y="2714423"/>
                <a:ext cx="2448041" cy="79640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defTabSz="534206">
                  <a:defRPr/>
                </a:pPr>
                <a:endParaRPr lang="ru-RU" sz="3600" b="1" dirty="0">
                  <a:solidFill>
                    <a:srgbClr val="ED7D31">
                      <a:lumMod val="50000"/>
                    </a:srgbClr>
                  </a:solidFill>
                </a:endParaRPr>
              </a:p>
            </p:txBody>
          </p:sp>
        </p:grpSp>
      </p:grpSp>
      <p:pic>
        <p:nvPicPr>
          <p:cNvPr id="40" name="Рисунок 8">
            <a:extLst>
              <a:ext uri="{FF2B5EF4-FFF2-40B4-BE49-F238E27FC236}">
                <a16:creationId xmlns:a16="http://schemas.microsoft.com/office/drawing/2014/main" xmlns="" id="{6A2C99AD-B069-4862-B0D1-E44AF76B7E2C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10968889" y="2140201"/>
            <a:ext cx="2546122" cy="2006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787342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77C8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2_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77C8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3_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77C8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4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1_РетроспективаVTI">
  <a:themeElements>
    <a:clrScheme name="Custom 37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9BA8B7"/>
      </a:accent1>
      <a:accent2>
        <a:srgbClr val="E6A02E"/>
      </a:accent2>
      <a:accent3>
        <a:srgbClr val="BF6A3B"/>
      </a:accent3>
      <a:accent4>
        <a:srgbClr val="92987A"/>
      </a:accent4>
      <a:accent5>
        <a:srgbClr val="857659"/>
      </a:accent5>
      <a:accent6>
        <a:srgbClr val="A0988C"/>
      </a:accent6>
      <a:hlink>
        <a:srgbClr val="00B0F0"/>
      </a:hlink>
      <a:folHlink>
        <a:srgbClr val="738F97"/>
      </a:folHlink>
    </a:clrScheme>
    <a:fontScheme name="Retrospect">
      <a:majorFont>
        <a:latin typeface="Bookman Old Style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_41798995_TF56160789" id="{E9416FAF-F856-40AC-9675-C9B0760B1290}" vid="{1EEFFE07-2D5A-4CA5-A479-4D088CDD8AD4}"/>
    </a:ext>
  </a:extLst>
</a:theme>
</file>

<file path=ppt/theme/theme8.xml><?xml version="1.0" encoding="utf-8"?>
<a:theme xmlns:a="http://schemas.openxmlformats.org/drawingml/2006/main" name="6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7275</TotalTime>
  <Words>995</Words>
  <Application>Microsoft Office PowerPoint</Application>
  <PresentationFormat>Произвольный</PresentationFormat>
  <Paragraphs>170</Paragraphs>
  <Slides>14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8</vt:i4>
      </vt:variant>
      <vt:variant>
        <vt:lpstr>Заголовки слайдов</vt:lpstr>
      </vt:variant>
      <vt:variant>
        <vt:i4>14</vt:i4>
      </vt:variant>
    </vt:vector>
  </HeadingPairs>
  <TitlesOfParts>
    <vt:vector size="22" baseType="lpstr">
      <vt:lpstr>Office Theme</vt:lpstr>
      <vt:lpstr>1_Тема Office</vt:lpstr>
      <vt:lpstr>2_Тема Office</vt:lpstr>
      <vt:lpstr>3_Тема Office</vt:lpstr>
      <vt:lpstr>4_Тема Office</vt:lpstr>
      <vt:lpstr>Тема Office</vt:lpstr>
      <vt:lpstr>1_РетроспективаVTI</vt:lpstr>
      <vt:lpstr>6_Тема Office</vt:lpstr>
      <vt:lpstr>       О МЕРАХ ПОДДЕРЖКИ  СУБЪЕКТОВ МАЛОГО И СРЕДНЕГО ПРЕДПРИНИМАТЕЛЬСТВА  ЛЕНИНГРАДСКОЙ ОБЛАСТИ   круглый стол по вопросам развития туристской индустрии  и поддержки МСП в рамках проекта "Тропа 47"  2022 год                                                                                                      </vt:lpstr>
      <vt:lpstr>Презентация PowerPoint</vt:lpstr>
      <vt:lpstr>Презентация PowerPoint</vt:lpstr>
      <vt:lpstr>Презентация PowerPoint</vt:lpstr>
      <vt:lpstr>Презентация PowerPoint</vt:lpstr>
      <vt:lpstr> Субсидия предоставляются для возмещения следующих затрат: </vt:lpstr>
      <vt:lpstr> Субсидия предоставляются для возмещения следующих затрат: </vt:lpstr>
      <vt:lpstr> Субсидия предоставляются для возмещения следующих затрат: </vt:lpstr>
      <vt:lpstr> Требования к затратам: </vt:lpstr>
      <vt:lpstr>Общие требования </vt:lpstr>
      <vt:lpstr>Как это работает?</vt:lpstr>
      <vt:lpstr>Показатели</vt:lpstr>
      <vt:lpstr>Оперативные меры поддержки  федерального уровня туриндустрии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Елена Александровна Рогачева</cp:lastModifiedBy>
  <cp:revision>512</cp:revision>
  <cp:lastPrinted>2022-04-15T07:33:41Z</cp:lastPrinted>
  <dcterms:modified xsi:type="dcterms:W3CDTF">2022-04-15T07:34:00Z</dcterms:modified>
</cp:coreProperties>
</file>