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21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ype="http://schemas.openxmlformats.org/officeDocument/2006/relationships/presProps" Target="presProps.xml"/>  <Relationship Id="rId18" Type="http://schemas.openxmlformats.org/officeDocument/2006/relationships/viewProps" Target="viewProps.xml"/>  <Relationship Id="rId19" Type="http://schemas.openxmlformats.org/officeDocument/2006/relationships/theme" Target="theme/theme1.xml"/>  <Relationship Id="rId20" Type="http://schemas.openxmlformats.org/officeDocument/2006/relationships/tableStyles" Target="tableStyles.xml"/>  <Relationship Id="rId21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baa91db-711b-44fe-88af-835dab5dd557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d2452f93-baac-44af-99bd-e98799d68835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5bb34b3-f810-4a39-9ba4-e2422f0299ce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65831e4-6454-4847-a6b9-422b37571e5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17cd04c8-e527-4f24-97ce-fee5dced29d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feb1fbf3-510c-464f-8302-df6712bd5b5a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c927b09a-aa47-40a5-b86a-db8a95994409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33b5660-69b3-4799-b351-5f26784139c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15c43631-aeb8-41b0-9b56-bc533e0c613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b03f10f-a00c-47b4-9f3c-855efec50c1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cfea5b4-7045-4f3a-a17b-3e5eb4768d0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71c3cbcd-605e-40eb-a02a-914f06167f0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9e651b3-800d-46f9-9952-79b1d3fcd729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3fe78b06-fb42-4307-8201-808d6306483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c834f250-1cf6-4ea7-a736-8a0d29f488d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2022-04-15T06:58:23.723Z</dcterms:created>
  <dcterms:modified xsi:type="dcterms:W3CDTF">2022-04-15T06:58:23.723Z</dcterms:modified>
</cp:coreProperties>
</file>