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notesMasterIdLst>
    <p:notesMasterId r:id="rId6"/>
  </p:notesMasterIdLst>
  <p:sldIdLst>
    <p:sldId id="277" r:id="rId2"/>
    <p:sldId id="295" r:id="rId3"/>
    <p:sldId id="303" r:id="rId4"/>
    <p:sldId id="304" r:id="rId5"/>
  </p:sldIdLst>
  <p:sldSz cx="9144000" cy="6858000" type="screen4x3"/>
  <p:notesSz cx="6808788" cy="9940925"/>
  <p:defaultTextStyle>
    <a:defPPr>
      <a:defRPr lang="ru-RU"/>
    </a:defPPr>
    <a:lvl1pPr marL="0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9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9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8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7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96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16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35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54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476B2"/>
    <a:srgbClr val="6666FF"/>
    <a:srgbClr val="0066FF"/>
    <a:srgbClr val="0033CC"/>
    <a:srgbClr val="F4D6AA"/>
    <a:srgbClr val="9BE5FF"/>
    <a:srgbClr val="64EAFC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86076" autoAdjust="0"/>
  </p:normalViewPr>
  <p:slideViewPr>
    <p:cSldViewPr>
      <p:cViewPr varScale="1">
        <p:scale>
          <a:sx n="116" d="100"/>
          <a:sy n="116" d="100"/>
        </p:scale>
        <p:origin x="-154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2"/>
            <a:ext cx="2950475" cy="498773"/>
          </a:xfrm>
          <a:prstGeom prst="rect">
            <a:avLst/>
          </a:prstGeom>
        </p:spPr>
        <p:txBody>
          <a:bodyPr vert="horz" lIns="92449" tIns="46223" rIns="92449" bIns="4622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742" y="12"/>
            <a:ext cx="2950475" cy="498773"/>
          </a:xfrm>
          <a:prstGeom prst="rect">
            <a:avLst/>
          </a:prstGeom>
        </p:spPr>
        <p:txBody>
          <a:bodyPr vert="horz" lIns="92449" tIns="46223" rIns="92449" bIns="46223" rtlCol="0"/>
          <a:lstStyle>
            <a:lvl1pPr algn="r">
              <a:defRPr sz="1200"/>
            </a:lvl1pPr>
          </a:lstStyle>
          <a:p>
            <a:fld id="{C931D343-E24F-442F-9E32-D065A5EBFC4B}" type="datetimeFigureOut">
              <a:rPr lang="ru-RU" smtClean="0"/>
              <a:pPr/>
              <a:t>05.08.2024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1988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9" tIns="46223" rIns="92449" bIns="4622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879" y="4784070"/>
            <a:ext cx="5447030" cy="3914240"/>
          </a:xfrm>
          <a:prstGeom prst="rect">
            <a:avLst/>
          </a:prstGeom>
        </p:spPr>
        <p:txBody>
          <a:bodyPr vert="horz" lIns="92449" tIns="46223" rIns="92449" bIns="46223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2154"/>
            <a:ext cx="2950475" cy="498772"/>
          </a:xfrm>
          <a:prstGeom prst="rect">
            <a:avLst/>
          </a:prstGeom>
        </p:spPr>
        <p:txBody>
          <a:bodyPr vert="horz" lIns="92449" tIns="46223" rIns="92449" bIns="4622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742" y="9442154"/>
            <a:ext cx="2950475" cy="498772"/>
          </a:xfrm>
          <a:prstGeom prst="rect">
            <a:avLst/>
          </a:prstGeom>
        </p:spPr>
        <p:txBody>
          <a:bodyPr vert="horz" lIns="92449" tIns="46223" rIns="92449" bIns="46223" rtlCol="0" anchor="b"/>
          <a:lstStyle>
            <a:lvl1pPr algn="r">
              <a:defRPr sz="1200"/>
            </a:lvl1pPr>
          </a:lstStyle>
          <a:p>
            <a:fld id="{9682C83A-9D3B-497B-A1B9-C50737D7CC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0705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1pPr>
            <a:lvl2pPr marL="749162" indent="-288141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2pPr>
            <a:lvl3pPr marL="1152559" indent="-230511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13586" indent="-230511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4pPr>
            <a:lvl5pPr marL="2074607" indent="-230511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5pPr>
            <a:lvl6pPr marL="2535630" indent="-230511" defTabSz="1050111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6pPr>
            <a:lvl7pPr marL="2996655" indent="-230511" defTabSz="1050111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7pPr>
            <a:lvl8pPr marL="3457679" indent="-230511" defTabSz="1050111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8pPr>
            <a:lvl9pPr marL="3918705" indent="-230511" defTabSz="1050111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1050111" eaLnBrk="1" fontAlgn="base" hangingPunct="1">
              <a:spcBef>
                <a:spcPct val="0"/>
              </a:spcBef>
              <a:spcAft>
                <a:spcPct val="0"/>
              </a:spcAft>
            </a:pPr>
            <a:fld id="{6D8468D7-8F8A-451D-AD5C-6143CF953C14}" type="slidenum">
              <a:rPr lang="ru-RU" sz="1200">
                <a:solidFill>
                  <a:srgbClr val="000000"/>
                </a:solidFill>
                <a:latin typeface="Calibri" pitchFamily="34" charset="0"/>
              </a:rPr>
              <a:pPr defTabSz="1050111"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 sz="12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0046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2C83A-9D3B-497B-A1B9-C50737D7CC53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9295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2C83A-9D3B-497B-A1B9-C50737D7CC53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93475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2C83A-9D3B-497B-A1B9-C50737D7CC53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9295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:\Projects\Текущие\Проектная\FNS_2012\_БРЭНДБУК\out\PPT\3_1_present-01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8" y="1428"/>
            <a:ext cx="9142642" cy="6855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685800" y="3363691"/>
            <a:ext cx="7772400" cy="1470025"/>
          </a:xfrm>
        </p:spPr>
        <p:txBody>
          <a:bodyPr>
            <a:normAutofit/>
          </a:bodyPr>
          <a:lstStyle>
            <a:lvl1pPr>
              <a:defRPr sz="4874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 smtClean="0"/>
              <a:t>НАЗВАНИЕ ПРЕЗЕНТАЦИИ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371600" y="4865834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736" b="0">
                <a:solidFill>
                  <a:schemeClr val="bg1"/>
                </a:solidFill>
                <a:latin typeface="+mj-lt"/>
              </a:defRPr>
            </a:lvl1pPr>
            <a:lvl2pPr marL="445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16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37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83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29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74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20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66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22.12.2012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37438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9" y="1914"/>
            <a:ext cx="9142643" cy="685561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7" y="1606873"/>
            <a:ext cx="7320689" cy="4829253"/>
          </a:xfrm>
        </p:spPr>
        <p:txBody>
          <a:bodyPr/>
          <a:lstStyle>
            <a:lvl1pPr marL="310752" indent="0">
              <a:buFontTx/>
              <a:buNone/>
              <a:defRPr b="1">
                <a:latin typeface="+mj-lt"/>
              </a:defRPr>
            </a:lvl1pPr>
            <a:lvl2pPr marL="308037" indent="2715">
              <a:defRPr>
                <a:latin typeface="+mj-lt"/>
              </a:defRPr>
            </a:lvl2pPr>
            <a:lvl3pPr marL="537369" indent="-222547">
              <a:tabLst/>
              <a:defRPr>
                <a:latin typeface="+mj-lt"/>
              </a:defRPr>
            </a:lvl3pPr>
            <a:lvl4pPr marL="0" indent="308037">
              <a:lnSpc>
                <a:spcPts val="1539"/>
              </a:lnSpc>
              <a:spcBef>
                <a:spcPts val="342"/>
              </a:spcBef>
              <a:defRPr>
                <a:latin typeface="+mj-lt"/>
              </a:defRPr>
            </a:lvl4pPr>
            <a:lvl5pPr>
              <a:lnSpc>
                <a:spcPts val="1539"/>
              </a:lnSpc>
              <a:spcBef>
                <a:spcPts val="342"/>
              </a:spcBef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5926640" y="5127078"/>
            <a:ext cx="923618" cy="376853"/>
          </a:xfrm>
          <a:prstGeom prst="rect">
            <a:avLst/>
          </a:prstGeom>
          <a:noFill/>
        </p:spPr>
        <p:txBody>
          <a:bodyPr wrap="square" lIns="78164" tIns="39082" rIns="78164" bIns="39082" rtlCol="0">
            <a:noAutofit/>
          </a:bodyPr>
          <a:lstStyle/>
          <a:p>
            <a:pPr defTabSz="891603"/>
            <a:endParaRPr lang="ru-RU" sz="1796" dirty="0">
              <a:solidFill>
                <a:prstClr val="black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 hasCustomPrompt="1"/>
          </p:nvPr>
        </p:nvSpPr>
        <p:spPr>
          <a:xfrm>
            <a:off x="822635" y="501071"/>
            <a:ext cx="7337192" cy="1105803"/>
          </a:xfrm>
        </p:spPr>
        <p:txBody>
          <a:bodyPr/>
          <a:lstStyle>
            <a:lvl1pPr marL="0" marR="0" indent="0" defTabSz="89160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618"/>
            </a:lvl1pPr>
          </a:lstStyle>
          <a:p>
            <a:pPr marL="0" marR="0" lvl="0" indent="0" defTabSz="89160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ru-RU" sz="4104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1/ ЗАГОЛОВОК СЛАЙДА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0118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:\Projects\Текущие\Проектная\FNS_2012\_БРЭНДБУК\out\PPT\3_1_present_A4-04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" y="472"/>
            <a:ext cx="9142643" cy="685561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7" y="1606873"/>
            <a:ext cx="7320689" cy="4829253"/>
          </a:xfrm>
        </p:spPr>
        <p:txBody>
          <a:bodyPr/>
          <a:lstStyle>
            <a:lvl1pPr marL="310752" indent="0">
              <a:buFontTx/>
              <a:buNone/>
              <a:defRPr b="1">
                <a:latin typeface="+mj-lt"/>
              </a:defRPr>
            </a:lvl1pPr>
            <a:lvl2pPr marL="310752" indent="0">
              <a:defRPr>
                <a:latin typeface="+mj-lt"/>
              </a:defRPr>
            </a:lvl2pPr>
            <a:lvl3pPr marL="537369" indent="-222547">
              <a:defRPr>
                <a:latin typeface="+mj-lt"/>
              </a:defRPr>
            </a:lvl3pPr>
            <a:lvl4pPr marL="0" indent="308037">
              <a:defRPr>
                <a:latin typeface="+mj-lt"/>
              </a:defRPr>
            </a:lvl4pPr>
            <a:lvl5pPr marL="1226720" indent="0"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 hasCustomPrompt="1"/>
          </p:nvPr>
        </p:nvSpPr>
        <p:spPr>
          <a:xfrm>
            <a:off x="821926" y="501071"/>
            <a:ext cx="7337901" cy="1105803"/>
          </a:xfrm>
        </p:spPr>
        <p:txBody>
          <a:bodyPr/>
          <a:lstStyle>
            <a:lvl1pPr marL="0" marR="0" indent="0" defTabSz="89160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618"/>
            </a:lvl1pPr>
          </a:lstStyle>
          <a:p>
            <a:pPr marL="0" marR="0" lvl="0" indent="0" defTabSz="89160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ru-RU" sz="4104" b="1" i="0" u="none" strike="noStrike" kern="1200" cap="none" spc="0" normalizeH="0" baseline="0" noProof="0" dirty="0" smtClean="0">
                <a:ln>
                  <a:noFill/>
                </a:ln>
                <a:solidFill>
                  <a:srgbClr val="005AA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1/ ЗАГОЛОВОК СЛАЙДА</a:t>
            </a:r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8662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" y="2"/>
            <a:ext cx="9142643" cy="6855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7" y="1012506"/>
            <a:ext cx="7320689" cy="2024630"/>
          </a:xfrm>
        </p:spPr>
        <p:txBody>
          <a:bodyPr anchor="t"/>
          <a:lstStyle>
            <a:lvl1pPr algn="l">
              <a:defRPr sz="3933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2637" y="3429720"/>
            <a:ext cx="7320689" cy="3006404"/>
          </a:xfrm>
        </p:spPr>
        <p:txBody>
          <a:bodyPr anchor="t"/>
          <a:lstStyle>
            <a:lvl1pPr marL="0" indent="0">
              <a:buNone/>
              <a:defRPr sz="1967">
                <a:solidFill>
                  <a:schemeClr val="tx1">
                    <a:tint val="75000"/>
                  </a:schemeClr>
                </a:solidFill>
              </a:defRPr>
            </a:lvl1pPr>
            <a:lvl2pPr marL="445801" indent="0">
              <a:buNone/>
              <a:defRPr sz="1796">
                <a:solidFill>
                  <a:schemeClr val="tx1">
                    <a:tint val="75000"/>
                  </a:schemeClr>
                </a:solidFill>
              </a:defRPr>
            </a:lvl2pPr>
            <a:lvl3pPr marL="891603" indent="0">
              <a:buNone/>
              <a:defRPr sz="1539">
                <a:solidFill>
                  <a:schemeClr val="tx1">
                    <a:tint val="75000"/>
                  </a:schemeClr>
                </a:solidFill>
              </a:defRPr>
            </a:lvl3pPr>
            <a:lvl4pPr marL="1337404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4pPr>
            <a:lvl5pPr marL="1783205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5pPr>
            <a:lvl6pPr marL="2229005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6pPr>
            <a:lvl7pPr marL="2674808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7pPr>
            <a:lvl8pPr marL="3120609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8pPr>
            <a:lvl9pPr marL="3566409" indent="0">
              <a:buNone/>
              <a:defRPr sz="136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6552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9" y="1914"/>
            <a:ext cx="9142643" cy="6855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8"/>
            <a:ext cx="7337192" cy="1105804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2635" y="1606871"/>
            <a:ext cx="3620764" cy="4695797"/>
          </a:xfrm>
        </p:spPr>
        <p:txBody>
          <a:bodyPr/>
          <a:lstStyle>
            <a:lvl1pPr>
              <a:defRPr sz="2736"/>
            </a:lvl1pPr>
            <a:lvl2pPr>
              <a:defRPr sz="2309"/>
            </a:lvl2pPr>
            <a:lvl3pPr>
              <a:defRPr sz="1967"/>
            </a:lvl3pPr>
            <a:lvl4pPr>
              <a:defRPr sz="1796"/>
            </a:lvl4pPr>
            <a:lvl5pPr>
              <a:defRPr sz="1796"/>
            </a:lvl5pPr>
            <a:lvl6pPr>
              <a:defRPr sz="1796"/>
            </a:lvl6pPr>
            <a:lvl7pPr>
              <a:defRPr sz="1796"/>
            </a:lvl7pPr>
            <a:lvl8pPr>
              <a:defRPr sz="1796"/>
            </a:lvl8pPr>
            <a:lvl9pPr>
              <a:defRPr sz="1796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14931" y="1606871"/>
            <a:ext cx="3644897" cy="4695797"/>
          </a:xfrm>
        </p:spPr>
        <p:txBody>
          <a:bodyPr/>
          <a:lstStyle>
            <a:lvl1pPr>
              <a:defRPr sz="2736"/>
            </a:lvl1pPr>
            <a:lvl2pPr>
              <a:defRPr sz="2309"/>
            </a:lvl2pPr>
            <a:lvl3pPr>
              <a:defRPr sz="1967"/>
            </a:lvl3pPr>
            <a:lvl4pPr>
              <a:defRPr sz="1796"/>
            </a:lvl4pPr>
            <a:lvl5pPr>
              <a:defRPr sz="1796"/>
            </a:lvl5pPr>
            <a:lvl6pPr>
              <a:defRPr sz="1796"/>
            </a:lvl6pPr>
            <a:lvl7pPr>
              <a:defRPr sz="1796"/>
            </a:lvl7pPr>
            <a:lvl8pPr>
              <a:defRPr sz="1796"/>
            </a:lvl8pPr>
            <a:lvl9pPr>
              <a:defRPr sz="1796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7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7"/>
            <a:ext cx="7864166" cy="110580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2636" y="1606871"/>
            <a:ext cx="3674753" cy="568003"/>
          </a:xfrm>
        </p:spPr>
        <p:txBody>
          <a:bodyPr anchor="b"/>
          <a:lstStyle>
            <a:lvl1pPr marL="0" indent="0">
              <a:buNone/>
              <a:defRPr sz="2309" b="1"/>
            </a:lvl1pPr>
            <a:lvl2pPr marL="445801" indent="0">
              <a:buNone/>
              <a:defRPr sz="1967" b="1"/>
            </a:lvl2pPr>
            <a:lvl3pPr marL="891603" indent="0">
              <a:buNone/>
              <a:defRPr sz="1796" b="1"/>
            </a:lvl3pPr>
            <a:lvl4pPr marL="1337404" indent="0">
              <a:buNone/>
              <a:defRPr sz="1539" b="1"/>
            </a:lvl4pPr>
            <a:lvl5pPr marL="1783205" indent="0">
              <a:buNone/>
              <a:defRPr sz="1539" b="1"/>
            </a:lvl5pPr>
            <a:lvl6pPr marL="2229005" indent="0">
              <a:buNone/>
              <a:defRPr sz="1539" b="1"/>
            </a:lvl6pPr>
            <a:lvl7pPr marL="2674808" indent="0">
              <a:buNone/>
              <a:defRPr sz="1539" b="1"/>
            </a:lvl7pPr>
            <a:lvl8pPr marL="3120609" indent="0">
              <a:buNone/>
              <a:defRPr sz="1539" b="1"/>
            </a:lvl8pPr>
            <a:lvl9pPr marL="3566409" indent="0">
              <a:buNone/>
              <a:defRPr sz="153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636" y="2174876"/>
            <a:ext cx="3674753" cy="4261248"/>
          </a:xfrm>
        </p:spPr>
        <p:txBody>
          <a:bodyPr/>
          <a:lstStyle>
            <a:lvl1pPr>
              <a:defRPr sz="2309"/>
            </a:lvl1pPr>
            <a:lvl2pPr>
              <a:defRPr sz="1967"/>
            </a:lvl2pPr>
            <a:lvl3pPr>
              <a:defRPr sz="1796"/>
            </a:lvl3pPr>
            <a:lvl4pPr>
              <a:defRPr sz="1539"/>
            </a:lvl4pPr>
            <a:lvl5pPr>
              <a:defRPr sz="1539"/>
            </a:lvl5pPr>
            <a:lvl6pPr>
              <a:defRPr sz="1539"/>
            </a:lvl6pPr>
            <a:lvl7pPr>
              <a:defRPr sz="1539"/>
            </a:lvl7pPr>
            <a:lvl8pPr>
              <a:defRPr sz="1539"/>
            </a:lvl8pPr>
            <a:lvl9pPr>
              <a:defRPr sz="1539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003" y="1606871"/>
            <a:ext cx="3587825" cy="568003"/>
          </a:xfrm>
        </p:spPr>
        <p:txBody>
          <a:bodyPr anchor="b"/>
          <a:lstStyle>
            <a:lvl1pPr marL="0" indent="0">
              <a:buNone/>
              <a:defRPr sz="2309" b="1"/>
            </a:lvl1pPr>
            <a:lvl2pPr marL="445801" indent="0">
              <a:buNone/>
              <a:defRPr sz="1967" b="1"/>
            </a:lvl2pPr>
            <a:lvl3pPr marL="891603" indent="0">
              <a:buNone/>
              <a:defRPr sz="1796" b="1"/>
            </a:lvl3pPr>
            <a:lvl4pPr marL="1337404" indent="0">
              <a:buNone/>
              <a:defRPr sz="1539" b="1"/>
            </a:lvl4pPr>
            <a:lvl5pPr marL="1783205" indent="0">
              <a:buNone/>
              <a:defRPr sz="1539" b="1"/>
            </a:lvl5pPr>
            <a:lvl6pPr marL="2229005" indent="0">
              <a:buNone/>
              <a:defRPr sz="1539" b="1"/>
            </a:lvl6pPr>
            <a:lvl7pPr marL="2674808" indent="0">
              <a:buNone/>
              <a:defRPr sz="1539" b="1"/>
            </a:lvl7pPr>
            <a:lvl8pPr marL="3120609" indent="0">
              <a:buNone/>
              <a:defRPr sz="1539" b="1"/>
            </a:lvl8pPr>
            <a:lvl9pPr marL="3566409" indent="0">
              <a:buNone/>
              <a:defRPr sz="153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572003" y="2188098"/>
            <a:ext cx="3587825" cy="4248026"/>
          </a:xfrm>
        </p:spPr>
        <p:txBody>
          <a:bodyPr/>
          <a:lstStyle>
            <a:lvl1pPr>
              <a:defRPr sz="2309"/>
            </a:lvl1pPr>
            <a:lvl2pPr>
              <a:defRPr sz="1967"/>
            </a:lvl2pPr>
            <a:lvl3pPr>
              <a:defRPr sz="1796"/>
            </a:lvl3pPr>
            <a:lvl4pPr>
              <a:defRPr sz="1539"/>
            </a:lvl4pPr>
            <a:lvl5pPr>
              <a:defRPr sz="1539"/>
            </a:lvl5pPr>
            <a:lvl6pPr>
              <a:defRPr sz="1539"/>
            </a:lvl6pPr>
            <a:lvl7pPr>
              <a:defRPr sz="1539"/>
            </a:lvl7pPr>
            <a:lvl8pPr>
              <a:defRPr sz="1539"/>
            </a:lvl8pPr>
            <a:lvl9pPr>
              <a:defRPr sz="1539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3274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359" y="1914"/>
            <a:ext cx="9142643" cy="68556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8"/>
            <a:ext cx="7864166" cy="1105804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3110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191048" y="5872591"/>
            <a:ext cx="567428" cy="653106"/>
          </a:xfrm>
          <a:prstGeom prst="rect">
            <a:avLst/>
          </a:prstGeom>
        </p:spPr>
        <p:txBody>
          <a:bodyPr vert="horz" lIns="104269" tIns="52135" rIns="104269" bIns="52135" rtlCol="0" anchor="ctr">
            <a:normAutofit/>
          </a:bodyPr>
          <a:lstStyle>
            <a:lvl1pPr algn="ctr">
              <a:defRPr sz="2309" i="0">
                <a:solidFill>
                  <a:schemeClr val="bg1"/>
                </a:solidFill>
                <a:latin typeface="+mj-lt"/>
              </a:defRPr>
            </a:lvl1pPr>
          </a:lstStyle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1951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3" cy="1162050"/>
          </a:xfrm>
        </p:spPr>
        <p:txBody>
          <a:bodyPr anchor="b"/>
          <a:lstStyle>
            <a:lvl1pPr algn="l">
              <a:defRPr sz="19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164"/>
            </a:lvl1pPr>
            <a:lvl2pPr>
              <a:defRPr sz="2736"/>
            </a:lvl2pPr>
            <a:lvl3pPr>
              <a:defRPr sz="2309"/>
            </a:lvl3pPr>
            <a:lvl4pPr>
              <a:defRPr sz="1967"/>
            </a:lvl4pPr>
            <a:lvl5pPr>
              <a:defRPr sz="1967"/>
            </a:lvl5pPr>
            <a:lvl6pPr>
              <a:defRPr sz="1967"/>
            </a:lvl6pPr>
            <a:lvl7pPr>
              <a:defRPr sz="1967"/>
            </a:lvl7pPr>
            <a:lvl8pPr>
              <a:defRPr sz="1967"/>
            </a:lvl8pPr>
            <a:lvl9pPr>
              <a:defRPr sz="196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435100"/>
            <a:ext cx="3008313" cy="4691063"/>
          </a:xfrm>
        </p:spPr>
        <p:txBody>
          <a:bodyPr/>
          <a:lstStyle>
            <a:lvl1pPr marL="0" indent="0">
              <a:buNone/>
              <a:defRPr sz="1368"/>
            </a:lvl1pPr>
            <a:lvl2pPr marL="445801" indent="0">
              <a:buNone/>
              <a:defRPr sz="1197"/>
            </a:lvl2pPr>
            <a:lvl3pPr marL="891603" indent="0">
              <a:buNone/>
              <a:defRPr sz="941"/>
            </a:lvl3pPr>
            <a:lvl4pPr marL="1337404" indent="0">
              <a:buNone/>
              <a:defRPr sz="855"/>
            </a:lvl4pPr>
            <a:lvl5pPr marL="1783205" indent="0">
              <a:buNone/>
              <a:defRPr sz="855"/>
            </a:lvl5pPr>
            <a:lvl6pPr marL="2229005" indent="0">
              <a:buNone/>
              <a:defRPr sz="855"/>
            </a:lvl6pPr>
            <a:lvl7pPr marL="2674808" indent="0">
              <a:buNone/>
              <a:defRPr sz="855"/>
            </a:lvl7pPr>
            <a:lvl8pPr marL="3120609" indent="0">
              <a:buNone/>
              <a:defRPr sz="855"/>
            </a:lvl8pPr>
            <a:lvl9pPr marL="3566409" indent="0">
              <a:buNone/>
              <a:defRPr sz="85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5580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96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164"/>
            </a:lvl1pPr>
            <a:lvl2pPr marL="445801" indent="0">
              <a:buNone/>
              <a:defRPr sz="2736"/>
            </a:lvl2pPr>
            <a:lvl3pPr marL="891603" indent="0">
              <a:buNone/>
              <a:defRPr sz="2309"/>
            </a:lvl3pPr>
            <a:lvl4pPr marL="1337404" indent="0">
              <a:buNone/>
              <a:defRPr sz="1967"/>
            </a:lvl4pPr>
            <a:lvl5pPr marL="1783205" indent="0">
              <a:buNone/>
              <a:defRPr sz="1967"/>
            </a:lvl5pPr>
            <a:lvl6pPr marL="2229005" indent="0">
              <a:buNone/>
              <a:defRPr sz="1967"/>
            </a:lvl6pPr>
            <a:lvl7pPr marL="2674808" indent="0">
              <a:buNone/>
              <a:defRPr sz="1967"/>
            </a:lvl7pPr>
            <a:lvl8pPr marL="3120609" indent="0">
              <a:buNone/>
              <a:defRPr sz="1967"/>
            </a:lvl8pPr>
            <a:lvl9pPr marL="3566409" indent="0">
              <a:buNone/>
              <a:defRPr sz="1967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368"/>
            </a:lvl1pPr>
            <a:lvl2pPr marL="445801" indent="0">
              <a:buNone/>
              <a:defRPr sz="1197"/>
            </a:lvl2pPr>
            <a:lvl3pPr marL="891603" indent="0">
              <a:buNone/>
              <a:defRPr sz="941"/>
            </a:lvl3pPr>
            <a:lvl4pPr marL="1337404" indent="0">
              <a:buNone/>
              <a:defRPr sz="855"/>
            </a:lvl4pPr>
            <a:lvl5pPr marL="1783205" indent="0">
              <a:buNone/>
              <a:defRPr sz="855"/>
            </a:lvl5pPr>
            <a:lvl6pPr marL="2229005" indent="0">
              <a:buNone/>
              <a:defRPr sz="855"/>
            </a:lvl6pPr>
            <a:lvl7pPr marL="2674808" indent="0">
              <a:buNone/>
              <a:defRPr sz="855"/>
            </a:lvl7pPr>
            <a:lvl8pPr marL="3120609" indent="0">
              <a:buNone/>
              <a:defRPr sz="855"/>
            </a:lvl8pPr>
            <a:lvl9pPr marL="3566409" indent="0">
              <a:buNone/>
              <a:defRPr sz="85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369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0207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31139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9676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955" y="490023"/>
            <a:ext cx="7343873" cy="1110281"/>
          </a:xfrm>
          <a:prstGeom prst="rect">
            <a:avLst/>
          </a:prstGeom>
        </p:spPr>
        <p:txBody>
          <a:bodyPr vert="horz" lIns="104269" tIns="52135" rIns="104269" bIns="52135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5955" y="1600200"/>
            <a:ext cx="7343873" cy="4835924"/>
          </a:xfrm>
          <a:prstGeom prst="rect">
            <a:avLst/>
          </a:prstGeom>
        </p:spPr>
        <p:txBody>
          <a:bodyPr vert="horz" lIns="104269" tIns="52135" rIns="104269" bIns="52135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3"/>
            <a:ext cx="2133600" cy="365125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l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1603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3" y="6356353"/>
            <a:ext cx="2895600" cy="365125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ctr">
              <a:defRPr sz="11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1603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324083" y="6041425"/>
            <a:ext cx="619711" cy="631834"/>
          </a:xfrm>
          <a:prstGeom prst="rect">
            <a:avLst/>
          </a:prstGeom>
        </p:spPr>
        <p:txBody>
          <a:bodyPr vert="horz" lIns="104269" tIns="52135" rIns="104269" bIns="52135" rtlCol="0" anchor="ctr">
            <a:normAutofit/>
          </a:bodyPr>
          <a:lstStyle>
            <a:lvl1pPr algn="ctr">
              <a:lnSpc>
                <a:spcPts val="2052"/>
              </a:lnSpc>
              <a:defRPr sz="2309">
                <a:solidFill>
                  <a:schemeClr val="bg1"/>
                </a:solidFill>
              </a:defRPr>
            </a:lvl1pPr>
          </a:lstStyle>
          <a:p>
            <a:pPr defTabSz="891603"/>
            <a:fld id="{E20E89E6-FE54-4E13-859C-1FA908D70D39}" type="slidenum">
              <a:rPr lang="ru-RU" smtClean="0">
                <a:solidFill>
                  <a:prstClr val="white"/>
                </a:solidFill>
              </a:rPr>
              <a:pPr defTabSz="891603"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8827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  <p:sldLayoutId id="2147483848" r:id="rId12"/>
    <p:sldLayoutId id="2147483849" r:id="rId13"/>
  </p:sldLayoutIdLst>
  <p:hf hdr="0" ftr="0" dt="0"/>
  <p:txStyles>
    <p:titleStyle>
      <a:lvl1pPr algn="l" defTabSz="891603" rtl="0" eaLnBrk="1" latinLnBrk="0" hangingPunct="1">
        <a:lnSpc>
          <a:spcPts val="4445"/>
        </a:lnSpc>
        <a:spcBef>
          <a:spcPct val="0"/>
        </a:spcBef>
        <a:buNone/>
        <a:defRPr sz="3591" b="1" i="0" kern="1200">
          <a:solidFill>
            <a:srgbClr val="005AA9"/>
          </a:solidFill>
          <a:latin typeface="+mj-lt"/>
          <a:ea typeface="+mj-ea"/>
          <a:cs typeface="+mj-cs"/>
        </a:defRPr>
      </a:lvl1pPr>
    </p:titleStyle>
    <p:bodyStyle>
      <a:lvl1pPr marL="310752" indent="0" algn="l" defTabSz="891603" rtl="0" eaLnBrk="1" latinLnBrk="0" hangingPunct="1">
        <a:spcBef>
          <a:spcPct val="20000"/>
        </a:spcBef>
        <a:buFont typeface="+mj-lt"/>
        <a:buNone/>
        <a:defRPr sz="3164" b="0" i="0" kern="1200">
          <a:solidFill>
            <a:srgbClr val="005AA9"/>
          </a:solidFill>
          <a:latin typeface="+mj-lt"/>
          <a:ea typeface="+mn-ea"/>
          <a:cs typeface="+mn-cs"/>
        </a:defRPr>
      </a:lvl1pPr>
      <a:lvl2pPr marL="310752" indent="0" algn="l" defTabSz="891603" rtl="0" eaLnBrk="1" latinLnBrk="0" hangingPunct="1">
        <a:spcBef>
          <a:spcPct val="20000"/>
        </a:spcBef>
        <a:buFont typeface="Arial" pitchFamily="34" charset="0"/>
        <a:buNone/>
        <a:defRPr sz="2052" b="0" i="0" kern="1200">
          <a:solidFill>
            <a:srgbClr val="504F53"/>
          </a:solidFill>
          <a:latin typeface="+mj-lt"/>
          <a:ea typeface="+mn-ea"/>
          <a:cs typeface="+mn-cs"/>
        </a:defRPr>
      </a:lvl2pPr>
      <a:lvl3pPr marL="609290" indent="-222547" algn="l" defTabSz="891603" rtl="0" eaLnBrk="1" latinLnBrk="0" hangingPunct="1">
        <a:spcBef>
          <a:spcPct val="20000"/>
        </a:spcBef>
        <a:buFont typeface="Arial" pitchFamily="34" charset="0"/>
        <a:buChar char="•"/>
        <a:defRPr sz="2052" b="0" i="0" kern="1200">
          <a:solidFill>
            <a:srgbClr val="504F53"/>
          </a:solidFill>
          <a:latin typeface="+mj-lt"/>
          <a:ea typeface="+mn-ea"/>
          <a:cs typeface="+mn-cs"/>
        </a:defRPr>
      </a:lvl3pPr>
      <a:lvl4pPr marL="0" indent="308037" algn="just" defTabSz="891603" rtl="0" eaLnBrk="1" latinLnBrk="0" hangingPunct="1">
        <a:lnSpc>
          <a:spcPts val="1539"/>
        </a:lnSpc>
        <a:spcBef>
          <a:spcPts val="342"/>
        </a:spcBef>
        <a:buFont typeface="Arial" pitchFamily="34" charset="0"/>
        <a:buNone/>
        <a:tabLst/>
        <a:defRPr sz="1368" b="0" i="0" kern="1200">
          <a:solidFill>
            <a:srgbClr val="504F53"/>
          </a:solidFill>
          <a:latin typeface="+mj-lt"/>
          <a:ea typeface="+mn-ea"/>
          <a:cs typeface="+mn-cs"/>
        </a:defRPr>
      </a:lvl4pPr>
      <a:lvl5pPr marL="1226720" indent="0" algn="l" defTabSz="891603" rtl="0" eaLnBrk="1" latinLnBrk="0" hangingPunct="1">
        <a:lnSpc>
          <a:spcPts val="1539"/>
        </a:lnSpc>
        <a:spcBef>
          <a:spcPts val="342"/>
        </a:spcBef>
        <a:buFont typeface="Arial" pitchFamily="34" charset="0"/>
        <a:buNone/>
        <a:defRPr sz="1197" b="0" i="0" kern="1200">
          <a:solidFill>
            <a:srgbClr val="8D8C90"/>
          </a:solidFill>
          <a:latin typeface="+mj-lt"/>
          <a:ea typeface="+mn-ea"/>
          <a:cs typeface="+mn-cs"/>
        </a:defRPr>
      </a:lvl5pPr>
      <a:lvl6pPr marL="2451907" indent="-222901" algn="l" defTabSz="891603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6pPr>
      <a:lvl7pPr marL="2897707" indent="-222901" algn="l" defTabSz="891603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7pPr>
      <a:lvl8pPr marL="3343509" indent="-222901" algn="l" defTabSz="891603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8pPr>
      <a:lvl9pPr marL="3789311" indent="-222901" algn="l" defTabSz="891603" rtl="0" eaLnBrk="1" latinLnBrk="0" hangingPunct="1">
        <a:spcBef>
          <a:spcPct val="20000"/>
        </a:spcBef>
        <a:buFont typeface="Arial" pitchFamily="34" charset="0"/>
        <a:buChar char="•"/>
        <a:defRPr sz="19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1pPr>
      <a:lvl2pPr marL="445801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2pPr>
      <a:lvl3pPr marL="891603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3pPr>
      <a:lvl4pPr marL="1337404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4pPr>
      <a:lvl5pPr marL="1783205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5pPr>
      <a:lvl6pPr marL="2229005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6pPr>
      <a:lvl7pPr marL="2674808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7pPr>
      <a:lvl8pPr marL="3120609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8pPr>
      <a:lvl9pPr marL="3566409" algn="l" defTabSz="891603" rtl="0" eaLnBrk="1" latinLnBrk="0" hangingPunct="1">
        <a:defRPr sz="179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857224" y="2143116"/>
            <a:ext cx="7488832" cy="44827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8177" tIns="39089" rIns="78177" bIns="39089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10382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10382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10382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10382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891603" eaLnBrk="1" hangingPunct="1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УФНС России по Ленинградской области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1500166" y="3143248"/>
            <a:ext cx="6264696" cy="30335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8177" tIns="39089" rIns="78177" bIns="39089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10382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10382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10382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10382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891603" eaLnBrk="1" hangingPunct="1"/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«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Основные изменения с 01.01.2025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в 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соответствии с изменениями НК РФ, внесенными Федеральным законом от 12.07.2024 N 176-ФЗ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»</a:t>
            </a:r>
          </a:p>
          <a:p>
            <a:pPr algn="ctr" defTabSz="891603" eaLnBrk="1" hangingPunct="1"/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algn="ctr" defTabSz="891603" eaLnBrk="1" hangingPunct="1"/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algn="ctr" defTabSz="891603" eaLnBrk="1" hangingPunct="1"/>
            <a:endParaRPr lang="ru-RU" sz="2400" b="1" dirty="0" smtClean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algn="ctr" defTabSz="891603" eaLnBrk="1" hangingPunct="1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2024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0243" name="Рисунок 6" descr="C:\Users\panova_ea\Desktop\ФНС\Новая папка\word\jpg\true-logo-FN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3" y="320885"/>
            <a:ext cx="1649915" cy="167935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69332" y="4704356"/>
            <a:ext cx="485979" cy="1831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412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196753"/>
            <a:ext cx="8064895" cy="5239374"/>
          </a:xfrm>
        </p:spPr>
        <p:txBody>
          <a:bodyPr>
            <a:noAutofit/>
          </a:bodyPr>
          <a:lstStyle/>
          <a:p>
            <a:pPr algn="just"/>
            <a:endParaRPr lang="ru-RU" sz="24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С 2025 г. организации и ИП, применяющие УСН, признаются налогоплательщиками НДС.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Среди важнейших изменений для плательщиков УСН: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увеличение предельно допустимых размеров доходов, стоимости ОС и средней численности работников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отмена повышенных ставок 8% и 20% .</a:t>
            </a:r>
          </a:p>
          <a:p>
            <a:pPr algn="just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2634" y="501071"/>
            <a:ext cx="7853821" cy="695681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3100" dirty="0" smtClean="0">
                <a:solidFill>
                  <a:schemeClr val="dk1"/>
                </a:solidFill>
                <a:latin typeface="Times New Roman" pitchFamily="18" charset="0"/>
                <a:ea typeface="Trebuchet MS"/>
                <a:cs typeface="Times New Roman" pitchFamily="18" charset="0"/>
                <a:sym typeface="Trebuchet MS"/>
              </a:rPr>
              <a:t> </a:t>
            </a:r>
            <a:r>
              <a:rPr lang="ru-RU" sz="31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изменения законодательства </a:t>
            </a:r>
            <a:r>
              <a:rPr lang="ru-RU" sz="31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УСН с 2025 года</a:t>
            </a:r>
            <a:r>
              <a:rPr lang="ru-RU" sz="2400" dirty="0">
                <a:solidFill>
                  <a:schemeClr val="dk1"/>
                </a:solidFill>
                <a:latin typeface="Arial Narrow" panose="020B0606020202030204" pitchFamily="34" charset="0"/>
                <a:ea typeface="Trebuchet MS"/>
                <a:cs typeface="Times New Roman" panose="02020603050405020304" pitchFamily="18" charset="0"/>
                <a:sym typeface="Trebuchet MS"/>
              </a:rPr>
              <a:t/>
            </a:r>
            <a:br>
              <a:rPr lang="ru-RU" sz="2400" dirty="0">
                <a:solidFill>
                  <a:schemeClr val="dk1"/>
                </a:solidFill>
                <a:latin typeface="Arial Narrow" panose="020B0606020202030204" pitchFamily="34" charset="0"/>
                <a:ea typeface="Trebuchet MS"/>
                <a:cs typeface="Times New Roman" panose="02020603050405020304" pitchFamily="18" charset="0"/>
                <a:sym typeface="Trebuchet MS"/>
              </a:rPr>
            </a:br>
            <a:endParaRPr lang="ru-RU" sz="2400" dirty="0">
              <a:latin typeface="Arial Narrow" panose="020B060602020203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2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668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2634" y="501071"/>
            <a:ext cx="7853821" cy="695681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400" dirty="0" smtClean="0">
                <a:solidFill>
                  <a:schemeClr val="dk1"/>
                </a:solidFill>
                <a:latin typeface="Arial Narrow" panose="020B0606020202030204" pitchFamily="34" charset="0"/>
                <a:ea typeface="Trebuchet MS"/>
                <a:cs typeface="Times New Roman" panose="02020603050405020304" pitchFamily="18" charset="0"/>
                <a:sym typeface="Trebuchet MS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изменения законодательства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специальным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налоговым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режимам</a:t>
            </a:r>
            <a:r>
              <a:rPr lang="ru-RU" sz="2400" dirty="0">
                <a:solidFill>
                  <a:schemeClr val="dk1"/>
                </a:solidFill>
                <a:latin typeface="Arial Narrow" panose="020B0606020202030204" pitchFamily="34" charset="0"/>
                <a:ea typeface="Trebuchet MS"/>
                <a:cs typeface="Times New Roman" panose="02020603050405020304" pitchFamily="18" charset="0"/>
                <a:sym typeface="Trebuchet MS"/>
              </a:rPr>
              <a:t/>
            </a:r>
            <a:br>
              <a:rPr lang="ru-RU" sz="2400" dirty="0">
                <a:solidFill>
                  <a:schemeClr val="dk1"/>
                </a:solidFill>
                <a:latin typeface="Arial Narrow" panose="020B0606020202030204" pitchFamily="34" charset="0"/>
                <a:ea typeface="Trebuchet MS"/>
                <a:cs typeface="Times New Roman" panose="02020603050405020304" pitchFamily="18" charset="0"/>
                <a:sym typeface="Trebuchet MS"/>
              </a:rPr>
            </a:br>
            <a:endParaRPr lang="ru-RU" sz="2400" dirty="0">
              <a:latin typeface="Arial Narrow" panose="020B060602020203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3</a:t>
            </a:fld>
            <a:endParaRPr lang="ru-RU" dirty="0">
              <a:solidFill>
                <a:prstClr val="white"/>
              </a:solidFill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785785" y="1285859"/>
          <a:ext cx="7643866" cy="4867612"/>
        </p:xfrm>
        <a:graphic>
          <a:graphicData uri="http://schemas.openxmlformats.org/drawingml/2006/table">
            <a:tbl>
              <a:tblPr/>
              <a:tblGrid>
                <a:gridCol w="1643075"/>
                <a:gridCol w="1785950"/>
                <a:gridCol w="2714644"/>
                <a:gridCol w="1500197"/>
              </a:tblGrid>
              <a:tr h="197768"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Условия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Лимит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2024 год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2025 год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3646"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Право для перехода на УСН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Доходы за 9 </a:t>
                      </a:r>
                      <a:r>
                        <a:rPr lang="ru-RU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месяцев предыдущего </a:t>
                      </a: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года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112,5 млн.руб. </a:t>
                      </a:r>
                    </a:p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 учетом ежегодной индексации на дефлятор ( в 2024 г. – 149,51 млн.руб.)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337,5 млн.руб.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3646">
                <a:tc rowSpan="3"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Сохранение права на применение </a:t>
                      </a:r>
                      <a:r>
                        <a:rPr lang="ru-RU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УСН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Доходы текущего налогового периода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200 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млн.руб.</a:t>
                      </a:r>
                    </a:p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 учетом ежегодной индексации на дефлятор ( в 2024 г. –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265,8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млн.руб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450 млн.руб.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536">
                <a:tc vMerge="1"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Остаточная стоимость основных средств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150 млн.руб.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891603" rtl="0" eaLnBrk="1" latinLnBrk="0" hangingPunct="1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200 млн.руб.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536">
                <a:tc vMerge="1"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Численность сотрудников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891603" rtl="0" eaLnBrk="1" latinLnBrk="0" hangingPunct="1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 чел.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891603" rtl="0" eaLnBrk="1" latinLnBrk="0" hangingPunct="1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130 чел.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3646"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Применение повышенной </a:t>
                      </a:r>
                      <a:r>
                        <a:rPr lang="ru-RU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ставки</a:t>
                      </a:r>
                      <a:r>
                        <a:rPr lang="ru-RU" sz="14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(доходы – 8%;</a:t>
                      </a: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доходы минус расходы – 20%)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Доходы текущего налогового периода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891603" rtl="0" eaLnBrk="1" latinLnBrk="0" hangingPunct="1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Свыше</a:t>
                      </a: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15</a:t>
                      </a: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 </a:t>
                      </a: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млн.руб.</a:t>
                      </a: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 учетом ежегодной индексации на дефлятор </a:t>
                      </a:r>
                      <a:endParaRPr lang="ru-RU" sz="14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 </a:t>
                      </a: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2024 г. – </a:t>
                      </a:r>
                      <a:r>
                        <a:rPr lang="ru-RU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199,35 </a:t>
                      </a:r>
                      <a:r>
                        <a:rPr lang="ru-RU" sz="1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млн.руб.)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Не применяются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5657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196753"/>
            <a:ext cx="8064895" cy="5239374"/>
          </a:xfrm>
        </p:spPr>
        <p:txBody>
          <a:bodyPr>
            <a:noAutofit/>
          </a:bodyPr>
          <a:lstStyle/>
          <a:p>
            <a:pPr lvl="0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Повышение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налоговой ставки по налогу на прибыль 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Повышенные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коэффициенты для учета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расходов</a:t>
            </a:r>
          </a:p>
          <a:p>
            <a:pPr lvl="0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Новый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федеральный инвестиционный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вычет</a:t>
            </a:r>
          </a:p>
          <a:p>
            <a:pPr lvl="0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Региональные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инвестиционные проекты стали бессрочные</a:t>
            </a:r>
          </a:p>
          <a:p>
            <a:endParaRPr lang="ru-RU" sz="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2634" y="501071"/>
            <a:ext cx="7853821" cy="695681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400" dirty="0" smtClean="0">
                <a:solidFill>
                  <a:schemeClr val="dk1"/>
                </a:solidFill>
                <a:latin typeface="Arial Narrow" panose="020B0606020202030204" pitchFamily="34" charset="0"/>
                <a:ea typeface="Trebuchet MS"/>
                <a:cs typeface="Times New Roman" panose="02020603050405020304" pitchFamily="18" charset="0"/>
                <a:sym typeface="Trebuchet MS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по налогу на прибыль организаций с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года</a:t>
            </a:r>
            <a:r>
              <a:rPr lang="ru-RU" sz="2400" dirty="0">
                <a:solidFill>
                  <a:schemeClr val="dk1"/>
                </a:solidFill>
                <a:latin typeface="Arial Narrow" panose="020B0606020202030204" pitchFamily="34" charset="0"/>
                <a:ea typeface="Trebuchet MS"/>
                <a:cs typeface="Times New Roman" panose="02020603050405020304" pitchFamily="18" charset="0"/>
                <a:sym typeface="Trebuchet MS"/>
              </a:rPr>
              <a:t/>
            </a:r>
            <a:br>
              <a:rPr lang="ru-RU" sz="2400" dirty="0">
                <a:solidFill>
                  <a:schemeClr val="dk1"/>
                </a:solidFill>
                <a:latin typeface="Arial Narrow" panose="020B0606020202030204" pitchFamily="34" charset="0"/>
                <a:ea typeface="Trebuchet MS"/>
                <a:cs typeface="Times New Roman" panose="02020603050405020304" pitchFamily="18" charset="0"/>
                <a:sym typeface="Trebuchet MS"/>
              </a:rPr>
            </a:br>
            <a:endParaRPr lang="ru-RU" sz="2400" dirty="0">
              <a:latin typeface="Arial Narrow" panose="020B060602020203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0E89E6-FE54-4E13-859C-1FA908D70D39}" type="slidenum">
              <a:rPr lang="ru-RU" smtClean="0">
                <a:solidFill>
                  <a:prstClr val="white"/>
                </a:solidFill>
              </a:rPr>
              <a:pPr/>
              <a:t>4</a:t>
            </a:fld>
            <a:endParaRPr lang="ru-RU" dirty="0">
              <a:solidFill>
                <a:prstClr val="white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285853" y="1643050"/>
          <a:ext cx="6286543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5"/>
                <a:gridCol w="1571636"/>
                <a:gridCol w="1714512"/>
              </a:tblGrid>
              <a:tr h="124790"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Вид ставки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2024  год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89160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2025  год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Ставка налога на прибыль основная</a:t>
                      </a:r>
                      <a:endParaRPr lang="ru-RU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20%, в том числе</a:t>
                      </a:r>
                    </a:p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3%  -  ФБ</a:t>
                      </a:r>
                    </a:p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17%  -  РБ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891603" rtl="0" eaLnBrk="1" latinLnBrk="0" hangingPunct="1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25%, в том числе</a:t>
                      </a:r>
                    </a:p>
                    <a:p>
                      <a:pPr marL="0" algn="ctr" defTabSz="891603" rtl="0" eaLnBrk="1" latinLnBrk="0" hangingPunct="1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8%  -  ФБ</a:t>
                      </a:r>
                    </a:p>
                    <a:p>
                      <a:pPr marL="0" algn="ctr" defTabSz="891603" rtl="0" eaLnBrk="1" latinLnBrk="0" hangingPunct="1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17%  -  РБ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Ставка налога на прибыль для 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IT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-компаний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0%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5% </a:t>
                      </a:r>
                    </a:p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(Зачисляется в ФБ)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4668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9_Present_FNS2012_A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104306" tIns="52153" rIns="104306" bIns="52153" rtlCol="0" anchor="ctr">
        <a:normAutofit/>
      </a:bodyPr>
      <a:lstStyle>
        <a:defPPr marL="0" marR="0" indent="0" algn="l" defTabSz="1043056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4800" b="1" i="0" u="none" strike="noStrike" kern="1200" cap="none" spc="0" normalizeH="0" baseline="0" noProof="0" dirty="0" smtClean="0">
            <a:ln>
              <a:noFill/>
            </a:ln>
            <a:solidFill>
              <a:srgbClr val="005AA9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13096</TotalTime>
  <Words>284</Words>
  <Application>Microsoft Office PowerPoint</Application>
  <PresentationFormat>Экран (4:3)</PresentationFormat>
  <Paragraphs>76</Paragraphs>
  <Slides>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9_Present_FNS2012_A4</vt:lpstr>
      <vt:lpstr>Слайд 1</vt:lpstr>
      <vt:lpstr> Основные изменения законодательства по УСН с 2025 года </vt:lpstr>
      <vt:lpstr> Основные изменения законодательства по специальным налоговым режимам </vt:lpstr>
      <vt:lpstr> Изменения по налогу на прибыль организаций с 2025 года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Цели налогового консультирования</dc:title>
  <dc:creator>Коньков Андрей Юрьевич</dc:creator>
  <cp:lastModifiedBy>4700-00-501</cp:lastModifiedBy>
  <cp:revision>315</cp:revision>
  <cp:lastPrinted>2019-10-17T06:19:16Z</cp:lastPrinted>
  <dcterms:created xsi:type="dcterms:W3CDTF">2015-03-27T13:19:33Z</dcterms:created>
  <dcterms:modified xsi:type="dcterms:W3CDTF">2024-08-05T13:27:08Z</dcterms:modified>
</cp:coreProperties>
</file>