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B9E7B12-A49F-4FF1-B21B-F5A15A189F21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BEA49F6-95A2-46C6-B2F6-6668CB320B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B9E7B12-A49F-4FF1-B21B-F5A15A189F21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BEA49F6-95A2-46C6-B2F6-6668CB320B1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B9E7B12-A49F-4FF1-B21B-F5A15A189F21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BEA49F6-95A2-46C6-B2F6-6668CB320B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E7B12-A49F-4FF1-B21B-F5A15A189F21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A49F6-95A2-46C6-B2F6-6668CB320B1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E7B12-A49F-4FF1-B21B-F5A15A189F21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A49F6-95A2-46C6-B2F6-6668CB320B1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B9E7B12-A49F-4FF1-B21B-F5A15A189F21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BEA49F6-95A2-46C6-B2F6-6668CB320B1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E7B12-A49F-4FF1-B21B-F5A15A189F21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A49F6-95A2-46C6-B2F6-6668CB320B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B9E7B12-A49F-4FF1-B21B-F5A15A189F21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BEA49F6-95A2-46C6-B2F6-6668CB320B1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B9E7B12-A49F-4FF1-B21B-F5A15A189F21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BEA49F6-95A2-46C6-B2F6-6668CB320B1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E7B12-A49F-4FF1-B21B-F5A15A189F21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A49F6-95A2-46C6-B2F6-6668CB320B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E7B12-A49F-4FF1-B21B-F5A15A189F21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A49F6-95A2-46C6-B2F6-6668CB320B1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B9E7B12-A49F-4FF1-B21B-F5A15A189F21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BEA49F6-95A2-46C6-B2F6-6668CB320B1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43042" y="1571612"/>
            <a:ext cx="7358082" cy="207170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Положительный опыт </a:t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субъекта МСП в получении имущественной поддержки в Сланцевском муниципальном районе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686" y="500042"/>
            <a:ext cx="1134604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78877" y="3214685"/>
            <a:ext cx="5965024" cy="320087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Богинская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Наталья Ивановна</a:t>
            </a:r>
          </a:p>
          <a:p>
            <a:pPr algn="ctr"/>
            <a:endParaRPr lang="ru-RU" sz="5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285728"/>
            <a:ext cx="7858180" cy="2656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Наталья Ивановна </a:t>
            </a:r>
            <a:r>
              <a:rPr lang="ru-RU" dirty="0" err="1" smtClean="0"/>
              <a:t>Богинская</a:t>
            </a:r>
            <a:r>
              <a:rPr lang="ru-RU" dirty="0" smtClean="0"/>
              <a:t> работает в МОУ «</a:t>
            </a:r>
            <a:r>
              <a:rPr lang="ru-RU" dirty="0" err="1" smtClean="0"/>
              <a:t>Сланцевская</a:t>
            </a:r>
            <a:r>
              <a:rPr lang="ru-RU" dirty="0" smtClean="0"/>
              <a:t> СОШ № 6» педагогом дополнительного образования, занимается хореографией и ритмикой с детьми. В условиях пандемии стала испытывать трудности с тем, что в связи с ограничениями занятия танцевального коллектива не могли посещать дети из других школ и детских садов, даже дети из разных классов не могли заниматься вместе. Все ограничения в школе строго соблюдались, из-за этого возникли большие трудности в работе танцевального коллектива «Грация».</a:t>
            </a:r>
          </a:p>
          <a:p>
            <a:pPr algn="just"/>
            <a:endParaRPr lang="ru-RU" dirty="0"/>
          </a:p>
        </p:txBody>
      </p:sp>
      <p:pic>
        <p:nvPicPr>
          <p:cNvPr id="3074" name="Picture 2" descr="C:\Users\USER\Desktop\uXMG4bIcAu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714620"/>
            <a:ext cx="6513374" cy="37757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85728"/>
            <a:ext cx="792961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Наталья обратилась в Фонд «Социально-деловой центр». При этом центре закончила курсы основ предпринимательства. До этого она уже зарегистрировалась как </a:t>
            </a:r>
            <a:r>
              <a:rPr lang="ru-RU" sz="1400" dirty="0" err="1" smtClean="0"/>
              <a:t>самозанятая</a:t>
            </a:r>
            <a:r>
              <a:rPr lang="ru-RU" sz="1400" dirty="0" smtClean="0"/>
              <a:t>, потом открыла ИП. В </a:t>
            </a:r>
            <a:r>
              <a:rPr lang="ru-RU" sz="1400" dirty="0" err="1" smtClean="0"/>
              <a:t>бизнес-инкубаторе</a:t>
            </a:r>
            <a:r>
              <a:rPr lang="ru-RU" sz="1400" dirty="0" smtClean="0"/>
              <a:t> ей предоставили льготную аренду. По окончанию курсов написала бизнес-проект. На конкурсной комиссии, проводимой администрацией Сланцевского муниципального района, защитила проект и получила субсидию на компенсацию затрат на приобретение оборудования: станки, колонки, зеркала, инвентарь. Всё необходимое закупили, установили. Детям нравится, зал просторный, прохладный летом, а зимой тёплый. Есть раздевалка, кабинет, где можно хранить костюмы.</a:t>
            </a:r>
            <a:endParaRPr lang="ru-RU" sz="1400" dirty="0"/>
          </a:p>
        </p:txBody>
      </p:sp>
      <p:pic>
        <p:nvPicPr>
          <p:cNvPr id="1026" name="Picture 2" descr="C:\Users\USER\Desktop\RhkCOwxMf5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653242"/>
            <a:ext cx="5572164" cy="34904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85728"/>
            <a:ext cx="35719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Наталья так же ведет фитнес-шейпинг для женщин. Есть группы детского и взрослого фитнеса. Заниматься могут все желающие. Закуплено много инвентаря, чтобы занятия были интересными. Это обручи, большие и массажные мячи, гантели, гимнастические коврики.</a:t>
            </a:r>
            <a:endParaRPr lang="ru-RU" sz="2400" dirty="0"/>
          </a:p>
        </p:txBody>
      </p:sp>
      <p:pic>
        <p:nvPicPr>
          <p:cNvPr id="2050" name="Picture 2" descr="C:\Users\USER\Desktop\I8sUvz7YAp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79091" y="428604"/>
            <a:ext cx="4214815" cy="56197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285728"/>
            <a:ext cx="778674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Обращаясь </a:t>
            </a:r>
            <a:r>
              <a:rPr lang="ru-RU" sz="2400" dirty="0" smtClean="0">
                <a:solidFill>
                  <a:srgbClr val="FF0000"/>
                </a:solidFill>
              </a:rPr>
              <a:t>к тем, кто хочет начать свой бизнес, </a:t>
            </a:r>
            <a:r>
              <a:rPr lang="ru-RU" sz="2400" dirty="0" smtClean="0">
                <a:solidFill>
                  <a:srgbClr val="FF0000"/>
                </a:solidFill>
              </a:rPr>
              <a:t>Наталья Ивановна говорит</a:t>
            </a:r>
            <a:r>
              <a:rPr lang="ru-RU" sz="2400" dirty="0" smtClean="0">
                <a:solidFill>
                  <a:srgbClr val="FF0000"/>
                </a:solidFill>
              </a:rPr>
              <a:t>:</a:t>
            </a:r>
            <a:r>
              <a:rPr lang="ru-RU" sz="2400" dirty="0" smtClean="0">
                <a:solidFill>
                  <a:srgbClr val="FF0000"/>
                </a:solidFill>
              </a:rPr>
              <a:t> «Очень </a:t>
            </a:r>
            <a:r>
              <a:rPr lang="ru-RU" sz="2400" dirty="0" smtClean="0">
                <a:solidFill>
                  <a:srgbClr val="FF0000"/>
                </a:solidFill>
              </a:rPr>
              <a:t>важно найти ту сферу деятельности, которая необходима людям, обществу и государству в целом. Тогда у вас всё получится».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4" name="Picture 3" descr="C:\Users\USER\Desktop\Ne9Yzfxl-P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3" y="2321669"/>
            <a:ext cx="5500725" cy="41255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34</TotalTime>
  <Words>265</Words>
  <Application>Microsoft Office PowerPoint</Application>
  <PresentationFormat>Экран (4:3)</PresentationFormat>
  <Paragraphs>9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Эркер</vt:lpstr>
      <vt:lpstr>Положительный опыт  субъекта МСП в получении имущественной поддержки в Сланцевском муниципальном районе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Положительный опыт субъекта МСП в </dc:title>
  <dc:creator>USER</dc:creator>
  <cp:lastModifiedBy>USER</cp:lastModifiedBy>
  <cp:revision>43</cp:revision>
  <dcterms:created xsi:type="dcterms:W3CDTF">2022-03-24T06:20:43Z</dcterms:created>
  <dcterms:modified xsi:type="dcterms:W3CDTF">2022-03-24T09:12:17Z</dcterms:modified>
</cp:coreProperties>
</file>