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9" r:id="rId2"/>
    <p:sldId id="258" r:id="rId3"/>
    <p:sldId id="256" r:id="rId4"/>
    <p:sldId id="257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4660"/>
  </p:normalViewPr>
  <p:slideViewPr>
    <p:cSldViewPr>
      <p:cViewPr>
        <p:scale>
          <a:sx n="110" d="100"/>
          <a:sy n="110" d="100"/>
        </p:scale>
        <p:origin x="-1032" y="-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9A4709-B3A2-4FC6-B5FD-96D8E3F6562E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1AFE75-0E7F-4C27-97A0-F5C9ADCFF0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6678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AFE75-0E7F-4C27-97A0-F5C9ADCFF0C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832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3CF98-43D3-4BE6-BB04-A238807BB2BC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3B3F-9045-4236-ACB7-87626D132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6609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3CF98-43D3-4BE6-BB04-A238807BB2BC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3B3F-9045-4236-ACB7-87626D132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7918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3CF98-43D3-4BE6-BB04-A238807BB2BC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3B3F-9045-4236-ACB7-87626D132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8699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3CF98-43D3-4BE6-BB04-A238807BB2BC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3B3F-9045-4236-ACB7-87626D132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498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3CF98-43D3-4BE6-BB04-A238807BB2BC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3B3F-9045-4236-ACB7-87626D132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6531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3CF98-43D3-4BE6-BB04-A238807BB2BC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3B3F-9045-4236-ACB7-87626D132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8667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3CF98-43D3-4BE6-BB04-A238807BB2BC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3B3F-9045-4236-ACB7-87626D132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517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3CF98-43D3-4BE6-BB04-A238807BB2BC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3B3F-9045-4236-ACB7-87626D132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685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3CF98-43D3-4BE6-BB04-A238807BB2BC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3B3F-9045-4236-ACB7-87626D132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5173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3CF98-43D3-4BE6-BB04-A238807BB2BC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3B3F-9045-4236-ACB7-87626D132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2696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3CF98-43D3-4BE6-BB04-A238807BB2BC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3B3F-9045-4236-ACB7-87626D132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3877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3CF98-43D3-4BE6-BB04-A238807BB2BC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FC3B3F-9045-4236-ACB7-87626D132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219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Земельный участок с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адастровым номером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Times New Roman"/>
                <a:ea typeface="Times New Roman"/>
              </a:rPr>
              <a:t>47:29:0975001:130</a:t>
            </a:r>
            <a:r>
              <a:rPr lang="en-US" sz="1800" dirty="0">
                <a:solidFill>
                  <a:srgbClr val="002060"/>
                </a:solidFill>
                <a:latin typeface="Times New Roman"/>
                <a:ea typeface="Times New Roman"/>
              </a:rPr>
              <a:t>, </a:t>
            </a:r>
            <a:r>
              <a:rPr lang="ru-RU" sz="1800" dirty="0">
                <a:solidFill>
                  <a:srgbClr val="002060"/>
                </a:solidFill>
                <a:latin typeface="Times New Roman"/>
                <a:ea typeface="Times New Roman"/>
              </a:rPr>
              <a:t>расположенный по адресу</a:t>
            </a:r>
            <a:r>
              <a:rPr lang="en-US" sz="1800" dirty="0">
                <a:solidFill>
                  <a:srgbClr val="002060"/>
                </a:solidFill>
                <a:latin typeface="Times New Roman"/>
                <a:ea typeface="Times New Roman"/>
              </a:rPr>
              <a:t>: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Ленинградская область,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Лужский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район,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Осьминское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сельское поселение, вблизи д.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Мужич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д. Николаевское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50911"/>
            <a:ext cx="8579648" cy="4795411"/>
          </a:xfrm>
        </p:spPr>
      </p:pic>
      <p:sp>
        <p:nvSpPr>
          <p:cNvPr id="12" name="TextBox 11"/>
          <p:cNvSpPr txBox="1"/>
          <p:nvPr/>
        </p:nvSpPr>
        <p:spPr>
          <a:xfrm>
            <a:off x="1259632" y="3789040"/>
            <a:ext cx="144016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Местонахождение земельного участка</a:t>
            </a:r>
          </a:p>
          <a:p>
            <a:endParaRPr lang="ru-RU" sz="105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трелка вниз 15"/>
          <p:cNvSpPr/>
          <p:nvPr/>
        </p:nvSpPr>
        <p:spPr>
          <a:xfrm rot="3148802" flipV="1">
            <a:off x="2058392" y="3573463"/>
            <a:ext cx="130673" cy="26281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585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580926"/>
          </a:xfrm>
        </p:spPr>
        <p:txBody>
          <a:bodyPr/>
          <a:lstStyle/>
          <a:p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Схема земельного участка с кадастровым номером </a:t>
            </a:r>
            <a:r>
              <a:rPr lang="ru-RU" sz="18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47:29:0975001:130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052737"/>
            <a:ext cx="8427946" cy="4680520"/>
          </a:xfrm>
        </p:spPr>
      </p:pic>
    </p:spTree>
    <p:extLst>
      <p:ext uri="{BB962C8B-B14F-4D97-AF65-F5344CB8AC3E}">
        <p14:creationId xmlns:p14="http://schemas.microsoft.com/office/powerpoint/2010/main" val="123782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44624"/>
            <a:ext cx="7704856" cy="792088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отографии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земельного участка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адастровым номером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Times New Roman"/>
                <a:ea typeface="Times New Roman"/>
              </a:rPr>
              <a:t>47:29:0975001:130</a:t>
            </a:r>
            <a:endParaRPr lang="ru-RU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615" y="836712"/>
            <a:ext cx="3879966" cy="29099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465" y="836712"/>
            <a:ext cx="3879966" cy="29099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9" y="3862682"/>
            <a:ext cx="3862252" cy="289669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903" y="3862682"/>
            <a:ext cx="3842174" cy="2881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06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75783"/>
            <a:ext cx="8229600" cy="1081861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кадастровый номер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prstClr val="black"/>
                </a:solidFill>
                <a:latin typeface="Times New Roman"/>
                <a:ea typeface="Times New Roman"/>
              </a:rPr>
              <a:t>– </a:t>
            </a:r>
            <a:r>
              <a:rPr lang="ru-RU" sz="1800" dirty="0" smtClean="0">
                <a:latin typeface="Times New Roman"/>
                <a:ea typeface="Times New Roman"/>
              </a:rPr>
              <a:t>47:29:0975001:130</a:t>
            </a:r>
            <a:r>
              <a:rPr lang="en-US" sz="1800" dirty="0" smtClean="0">
                <a:latin typeface="Times New Roman"/>
                <a:ea typeface="Times New Roman"/>
              </a:rPr>
              <a:t>,</a:t>
            </a:r>
            <a:r>
              <a:rPr lang="ru-RU" sz="1800" dirty="0" smtClean="0">
                <a:latin typeface="Times New Roman"/>
                <a:ea typeface="Times New Roman"/>
              </a:rPr>
              <a:t> площадь </a:t>
            </a:r>
            <a:r>
              <a:rPr lang="ru-RU" sz="1800" dirty="0">
                <a:solidFill>
                  <a:prstClr val="black"/>
                </a:solidFill>
                <a:latin typeface="Times New Roman"/>
                <a:ea typeface="Times New Roman"/>
              </a:rPr>
              <a:t>– </a:t>
            </a:r>
            <a:r>
              <a:rPr lang="ru-RU" sz="1800" dirty="0" smtClean="0">
                <a:latin typeface="Times New Roman"/>
                <a:ea typeface="Times New Roman"/>
              </a:rPr>
              <a:t>43 </a:t>
            </a:r>
            <a:r>
              <a:rPr lang="ru-RU" sz="1800" dirty="0" smtClean="0">
                <a:latin typeface="Times New Roman"/>
                <a:ea typeface="Times New Roman"/>
              </a:rPr>
              <a:t>000 </a:t>
            </a:r>
            <a:r>
              <a:rPr lang="ru-RU" sz="1800" dirty="0" err="1" smtClean="0">
                <a:latin typeface="Times New Roman"/>
                <a:ea typeface="Times New Roman"/>
              </a:rPr>
              <a:t>кв.м</a:t>
            </a:r>
            <a:r>
              <a:rPr lang="en-US" sz="1800" dirty="0" smtClean="0">
                <a:latin typeface="Times New Roman"/>
                <a:ea typeface="Times New Roman"/>
              </a:rPr>
              <a:t>,</a:t>
            </a:r>
            <a:r>
              <a:rPr lang="ru-RU" sz="1800" dirty="0" smtClean="0">
                <a:latin typeface="Times New Roman"/>
                <a:ea typeface="Times New Roman"/>
              </a:rPr>
              <a:t> категория </a:t>
            </a:r>
            <a:r>
              <a:rPr lang="ru-RU" sz="1800" dirty="0" smtClean="0">
                <a:latin typeface="Times New Roman"/>
                <a:ea typeface="Times New Roman"/>
              </a:rPr>
              <a:t>земель – земли сельскохозяйственного</a:t>
            </a:r>
            <a:r>
              <a:rPr lang="en-US" sz="1800" dirty="0" smtClean="0">
                <a:latin typeface="Times New Roman"/>
                <a:ea typeface="Times New Roman"/>
              </a:rPr>
              <a:t> </a:t>
            </a:r>
            <a:r>
              <a:rPr lang="ru-RU" sz="1800" dirty="0" smtClean="0">
                <a:latin typeface="Times New Roman"/>
                <a:ea typeface="Times New Roman"/>
              </a:rPr>
              <a:t>назначения</a:t>
            </a:r>
            <a:r>
              <a:rPr lang="en-US" sz="1800" dirty="0" smtClean="0">
                <a:latin typeface="Times New Roman"/>
                <a:ea typeface="Times New Roman"/>
              </a:rPr>
              <a:t>, </a:t>
            </a:r>
            <a:r>
              <a:rPr lang="ru-RU" sz="1800" dirty="0" smtClean="0">
                <a:latin typeface="Times New Roman"/>
                <a:ea typeface="Times New Roman"/>
              </a:rPr>
              <a:t>вид </a:t>
            </a:r>
            <a:r>
              <a:rPr lang="ru-RU" sz="1800" dirty="0" smtClean="0">
                <a:latin typeface="Times New Roman"/>
                <a:ea typeface="Times New Roman"/>
              </a:rPr>
              <a:t>разрешенного использования – для ведения сельского </a:t>
            </a:r>
            <a:r>
              <a:rPr lang="ru-RU" sz="1800" dirty="0" smtClean="0">
                <a:latin typeface="Times New Roman"/>
                <a:ea typeface="Times New Roman"/>
              </a:rPr>
              <a:t>хозяйства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492896"/>
            <a:ext cx="8229600" cy="208823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астениеводство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ыращивание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зерновых и иных сельскохозяйственных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овощеводство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ыращивание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тонизирующих, лекарственных, цветочных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садоводство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виноградарство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выращивание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льна 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конопли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животноводство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скотоводство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звероводство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птицеводство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свиноводство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пчеловодство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рыбоводство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научное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сельского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хозяйства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хранение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переработка сельскохозяйственной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продукции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ведение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личного подсобного хозяйства на полевых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участках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питомники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обеспечение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сельскохозяйственного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производства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сенокошение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выпас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сельскохозяйственных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животных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78242" y="278533"/>
            <a:ext cx="47695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Характеристика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земельного участка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466764" y="1700808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/>
                <a:ea typeface="Times New Roman"/>
              </a:rPr>
              <a:t>Возможные цели использования </a:t>
            </a:r>
            <a:r>
              <a:rPr lang="ru-RU" dirty="0" smtClean="0">
                <a:solidFill>
                  <a:srgbClr val="002060"/>
                </a:solidFill>
                <a:latin typeface="Times New Roman"/>
                <a:ea typeface="Times New Roman"/>
              </a:rPr>
              <a:t>земельного </a:t>
            </a:r>
            <a:r>
              <a:rPr lang="ru-RU" dirty="0" smtClean="0">
                <a:solidFill>
                  <a:srgbClr val="002060"/>
                </a:solidFill>
                <a:latin typeface="Times New Roman"/>
                <a:ea typeface="Times New Roman"/>
              </a:rPr>
              <a:t>участка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26704" y="4653352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словия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предоставления земельного участка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5125559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соответствии с Земельным кодексом Российской Федерации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17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138</Words>
  <Application>Microsoft Office PowerPoint</Application>
  <PresentationFormat>Экран (4:3)</PresentationFormat>
  <Paragraphs>11</Paragraphs>
  <Slides>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Земельный участок с кадастровым номером 47:29:0975001:130, расположенный по адресу: Ленинградская область, Лужский район, Осьминское сельское поселение, вблизи д. Мужич и д. Николаевское</vt:lpstr>
      <vt:lpstr>Схема земельного участка с кадастровым номером 47:29:0975001:130</vt:lpstr>
      <vt:lpstr>Фотографии земельного участка с кадастровым номером 47:29:0975001:130</vt:lpstr>
      <vt:lpstr> кадастровый номер – 47:29:0975001:130, площадь – 43 000 кв.м, категория земель – земли сельскохозяйственного назначения, вид разрешенного использования – для ведения сельского хозяйства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Предоставление ЗУ 47:18:0312001:49 в аренду в Бокситогорском районе</dc:title>
  <dc:creator>Иван Владимирович Митин</dc:creator>
  <cp:lastModifiedBy>Иван Владимирович Митин</cp:lastModifiedBy>
  <cp:revision>20</cp:revision>
  <dcterms:created xsi:type="dcterms:W3CDTF">2020-12-10T11:47:53Z</dcterms:created>
  <dcterms:modified xsi:type="dcterms:W3CDTF">2022-03-24T11:26:38Z</dcterms:modified>
</cp:coreProperties>
</file>